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handoutMasterIdLst>
    <p:handoutMasterId r:id="rId2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embeddedFontLst>
    <p:embeddedFont>
      <p:font typeface="Overlock" panose="020B0604020202020204" charset="0"/>
      <p:regular r:id="rId30"/>
      <p:bold r:id="rId31"/>
      <p:italic r:id="rId32"/>
      <p:boldItalic r:id="rId33"/>
    </p:embeddedFont>
    <p:embeddedFont>
      <p:font typeface="Libre Baskerville" panose="020B0604020202020204" charset="0"/>
      <p:regular r:id="rId34"/>
      <p:bold r:id="rId35"/>
      <p: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hhv3T4uQ+aojpiLJd1kNZkiDRZvA=="/>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138"/>
      </p:cViewPr>
      <p:guideLst>
        <p:guide orient="horz" pos="2160"/>
        <p:guide pos="2880"/>
      </p:guideLst>
    </p:cSldViewPr>
  </p:slideViewPr>
  <p:notesTextViewPr>
    <p:cViewPr>
      <p:scale>
        <a:sx n="1" d="1"/>
        <a:sy n="1" d="1"/>
      </p:scale>
      <p:origin x="0" y="0"/>
    </p:cViewPr>
  </p:notesTextViewPr>
  <p:notesViewPr>
    <p:cSldViewPr snapToGrid="0">
      <p:cViewPr varScale="1">
        <p:scale>
          <a:sx n="85" d="100"/>
          <a:sy n="85" d="100"/>
        </p:scale>
        <p:origin x="316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7D7412-001A-4836-B7D7-FC4E156646D4}" type="datetimeFigureOut">
              <a:rPr lang="en-US" smtClean="0"/>
              <a:t>10/19/2021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10th Grade</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C293CD-D36C-4DDB-BB0C-D89963EBDDBE}" type="slidenum">
              <a:rPr lang="en-US" smtClean="0"/>
              <a:t>‹#›</a:t>
            </a:fld>
            <a:endParaRPr lang="en-US"/>
          </a:p>
        </p:txBody>
      </p:sp>
    </p:spTree>
    <p:extLst>
      <p:ext uri="{BB962C8B-B14F-4D97-AF65-F5344CB8AC3E}">
        <p14:creationId xmlns:p14="http://schemas.microsoft.com/office/powerpoint/2010/main" val="364890213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en-US" smtClean="0"/>
              <a:t>10th Grade</a:t>
            </a:r>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Talk to your parents.  </a:t>
            </a:r>
            <a:endParaRPr/>
          </a:p>
          <a:p>
            <a:pPr marL="0" lvl="0" indent="0" algn="l" rtl="0">
              <a:spcBef>
                <a:spcPts val="0"/>
              </a:spcBef>
              <a:spcAft>
                <a:spcPts val="0"/>
              </a:spcAft>
              <a:buNone/>
            </a:pPr>
            <a:endParaRPr b="1"/>
          </a:p>
          <a:p>
            <a:pPr marL="0" lvl="0" indent="0" algn="l" rtl="0">
              <a:spcBef>
                <a:spcPts val="0"/>
              </a:spcBef>
              <a:spcAft>
                <a:spcPts val="0"/>
              </a:spcAft>
              <a:buNone/>
            </a:pPr>
            <a:r>
              <a:rPr lang="en-US" b="0"/>
              <a:t>Let them know what is going on in your life. Talk about the good and the bad. Opening up to your parents, even a little will mean the world to them. The more you improve your communication with them, the stronger your relationship will be. Let them in and be part of your life by letting them know where you are at all times, who you are with, etc</a:t>
            </a:r>
            <a:r>
              <a:rPr lang="en-US" b="1"/>
              <a:t>.</a:t>
            </a:r>
            <a:r>
              <a:rPr lang="en-US"/>
              <a:t> Let them know where you are at all times.   Make sure your parents know of any regular meetings or correspondence (email, etc.) with an adult, school counselor, priest, youth minister, etc.</a:t>
            </a:r>
            <a:endParaRPr/>
          </a:p>
          <a:p>
            <a:pPr marL="0" lvl="0" indent="0" algn="l" rtl="0">
              <a:spcBef>
                <a:spcPts val="0"/>
              </a:spcBef>
              <a:spcAft>
                <a:spcPts val="0"/>
              </a:spcAft>
              <a:buNone/>
            </a:pPr>
            <a:endParaRPr/>
          </a:p>
          <a:p>
            <a:pPr marL="0" lvl="0" indent="0" algn="l" rtl="0">
              <a:spcBef>
                <a:spcPts val="0"/>
              </a:spcBef>
              <a:spcAft>
                <a:spcPts val="0"/>
              </a:spcAft>
              <a:buNone/>
            </a:pPr>
            <a:r>
              <a:rPr lang="en-US" b="1"/>
              <a:t>Your parents are not your enemy. They are a gift to you from God to love you, which is manifested through their concern for every aspect of your life.  This love is more than words; it is shown through their support, guidance and protection. </a:t>
            </a:r>
            <a:endParaRPr b="1"/>
          </a:p>
        </p:txBody>
      </p:sp>
      <p:sp>
        <p:nvSpPr>
          <p:cNvPr id="207" name="Google Shape;20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Ask questions, think ahead and use good judgment.  Pray for the strength to say no to plans that could be unsafe. Take time for silence so that you can learn to recognize the inner promptings of the Holy Spirit, who will guide you on the right path.</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Remember that sometimes in situations that are unsafe, or just not a good idea, that there is probably someone or several people waiting for someone else to speak up and say, “This is not a good idea.” Asking questions is not a sign of weakness, but a sign of strength that you are thinking. Be brave, and don’t be afraid to be a leader and to take a stand.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You are at the age when you and your friends are starting to take on the responsibility of driving. While this provides you with more freedom, it also is a place where you could be faced with more temptations. This is the time when you need to cling to your faith even tighter. Don’t let temptation rob you of the firm foundation of your faith.</a:t>
            </a:r>
            <a:endParaRPr b="1" dirty="0"/>
          </a:p>
          <a:p>
            <a:pPr marL="0" lvl="0" indent="0" algn="l" rtl="0">
              <a:spcBef>
                <a:spcPts val="0"/>
              </a:spcBef>
              <a:spcAft>
                <a:spcPts val="0"/>
              </a:spcAft>
              <a:buNone/>
            </a:pPr>
            <a:endParaRPr b="1" dirty="0"/>
          </a:p>
        </p:txBody>
      </p:sp>
      <p:sp>
        <p:nvSpPr>
          <p:cNvPr id="214" name="Google Shape;214;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Always be aware of your surroundings, and trust your instinct that a situation could be dangerous. </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Sacred Scripture, the very Word of God, lights our path to what is good, true and beautiful – to what brings peace, joy and fulfillment.  Read the Word of God in Sacred Scripture a few minutes each day, beginning with the New Testament.  Pray for the grace to be obedient to where the good God is leading you. </a:t>
            </a:r>
            <a:endParaRPr dirty="0"/>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Christ, and your relationship with Him, is what lights </a:t>
            </a:r>
            <a:r>
              <a:rPr lang="en-US" b="1" dirty="0">
                <a:solidFill>
                  <a:srgbClr val="000000"/>
                </a:solidFill>
              </a:rPr>
              <a:t>y</a:t>
            </a:r>
            <a:r>
              <a:rPr lang="en-US" sz="1200" b="1" i="0" u="none" strike="noStrike" cap="none" dirty="0">
                <a:solidFill>
                  <a:srgbClr val="000000"/>
                </a:solidFill>
                <a:latin typeface="Arial"/>
                <a:ea typeface="Arial"/>
                <a:cs typeface="Arial"/>
                <a:sym typeface="Arial"/>
              </a:rPr>
              <a:t>our path. Remember that you have a relationship with Christ where He is with you every second of every day. You never walk alone, but allowing Him to light your path is a way for you to see Him at work in your life, </a:t>
            </a:r>
            <a:r>
              <a:rPr lang="en-US" b="1" dirty="0"/>
              <a:t>first hand</a:t>
            </a:r>
            <a:r>
              <a:rPr lang="en-US" sz="1200" b="1" i="0" u="none" strike="noStrike" cap="none" dirty="0">
                <a:solidFill>
                  <a:srgbClr val="000000"/>
                </a:solidFill>
                <a:latin typeface="Arial"/>
                <a:ea typeface="Arial"/>
                <a:cs typeface="Arial"/>
                <a:sym typeface="Arial"/>
              </a:rPr>
              <a:t>.</a:t>
            </a:r>
            <a:endParaRPr dirty="0"/>
          </a:p>
          <a:p>
            <a:pPr marL="0" lvl="0" indent="0" algn="l" rtl="0">
              <a:spcBef>
                <a:spcPts val="0"/>
              </a:spcBef>
              <a:spcAft>
                <a:spcPts val="0"/>
              </a:spcAft>
              <a:buNone/>
            </a:pPr>
            <a:endParaRPr b="0" dirty="0"/>
          </a:p>
        </p:txBody>
      </p:sp>
      <p:sp>
        <p:nvSpPr>
          <p:cNvPr id="221" name="Google Shape;221;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Guard against relationships that involve deception, manipulation, intimidation or exploitation.</a:t>
            </a:r>
            <a:endParaRPr dirty="0"/>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dirty="0">
                <a:solidFill>
                  <a:srgbClr val="000000"/>
                </a:solidFill>
              </a:rPr>
              <a:t>T</a:t>
            </a:r>
            <a:r>
              <a:rPr lang="en-US" sz="1200" b="0" i="0" u="none" strike="noStrike" cap="none" dirty="0" smtClean="0">
                <a:solidFill>
                  <a:srgbClr val="000000"/>
                </a:solidFill>
                <a:latin typeface="Arial"/>
                <a:ea typeface="Arial"/>
                <a:cs typeface="Arial"/>
                <a:sym typeface="Arial"/>
              </a:rPr>
              <a:t>he </a:t>
            </a:r>
            <a:r>
              <a:rPr lang="en-US" sz="1200" b="0" i="0" u="none" strike="noStrike" cap="none" dirty="0">
                <a:solidFill>
                  <a:srgbClr val="000000"/>
                </a:solidFill>
                <a:latin typeface="Arial"/>
                <a:ea typeface="Arial"/>
                <a:cs typeface="Arial"/>
                <a:sym typeface="Arial"/>
              </a:rPr>
              <a:t>key to a good relationship is how we treat each other. Sometimes people who are misguided see a relationship the same way they see a possession. A good relationship requires mutual respect and love for the God-given dignity of yoursel</a:t>
            </a:r>
            <a:r>
              <a:rPr lang="en-US" dirty="0">
                <a:solidFill>
                  <a:srgbClr val="000000"/>
                </a:solidFill>
              </a:rPr>
              <a:t>f</a:t>
            </a:r>
            <a:r>
              <a:rPr lang="en-US" sz="1200" b="0" i="0" u="none" strike="noStrike" cap="none" dirty="0">
                <a:solidFill>
                  <a:srgbClr val="000000"/>
                </a:solidFill>
                <a:latin typeface="Arial"/>
                <a:ea typeface="Arial"/>
                <a:cs typeface="Arial"/>
                <a:sym typeface="Arial"/>
              </a:rPr>
              <a:t> and the other person. People are to never be treated as objects or possessions. If you are being treated as an object or a possession, then you should tell a trusted adult and completely break free from that relationship.</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Do not use another person or allow yourself to be used. Respect the rights, dignity and worth of each person. </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Using another person can be done in a physical form and/or psychological form. Sometimes people allow themselves to be used because they want to be liked. But true friendship does not use another person and no friendship is worth being taken advantage of in any form.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God gave us the beauty of free will. This first thing we should do with free will is to choose to love God. </a:t>
            </a:r>
            <a:r>
              <a:rPr lang="en-US" b="1" dirty="0" smtClean="0"/>
              <a:t>We should never allow another person to control our mind, or our actions.</a:t>
            </a:r>
            <a:endParaRPr dirty="0"/>
          </a:p>
          <a:p>
            <a:pPr marL="0" lvl="0" indent="0" algn="l" rtl="0">
              <a:spcBef>
                <a:spcPts val="0"/>
              </a:spcBef>
              <a:spcAft>
                <a:spcPts val="0"/>
              </a:spcAft>
              <a:buNone/>
            </a:pPr>
            <a:endParaRPr dirty="0"/>
          </a:p>
        </p:txBody>
      </p:sp>
      <p:sp>
        <p:nvSpPr>
          <p:cNvPr id="227" name="Google Shape;22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The language you use can spread like fire. Your words have an effect. Refrain from using foul language </a:t>
            </a:r>
            <a:r>
              <a:rPr lang="en-US" sz="1200" b="1" i="0" u="none" strike="noStrike" cap="none" dirty="0" smtClean="0">
                <a:solidFill>
                  <a:srgbClr val="000000"/>
                </a:solidFill>
                <a:latin typeface="Arial"/>
                <a:ea typeface="Arial"/>
                <a:cs typeface="Arial"/>
                <a:sym typeface="Arial"/>
              </a:rPr>
              <a:t>and </a:t>
            </a:r>
            <a:r>
              <a:rPr lang="en-US" sz="1200" b="1" i="0" u="none" strike="noStrike" cap="none" dirty="0">
                <a:solidFill>
                  <a:srgbClr val="000000"/>
                </a:solidFill>
                <a:latin typeface="Arial"/>
                <a:ea typeface="Arial"/>
                <a:cs typeface="Arial"/>
                <a:sym typeface="Arial"/>
              </a:rPr>
              <a:t>sexually offensive humor </a:t>
            </a:r>
            <a:r>
              <a:rPr lang="en-US" b="1" dirty="0" smtClean="0">
                <a:solidFill>
                  <a:srgbClr val="000000"/>
                </a:solidFill>
              </a:rPr>
              <a:t>in </a:t>
            </a:r>
            <a:r>
              <a:rPr lang="en-US" sz="1200" b="1" i="0" u="none" strike="noStrike" cap="none" dirty="0" smtClean="0">
                <a:solidFill>
                  <a:srgbClr val="000000"/>
                </a:solidFill>
                <a:latin typeface="Arial"/>
                <a:ea typeface="Arial"/>
                <a:cs typeface="Arial"/>
                <a:sym typeface="Arial"/>
              </a:rPr>
              <a:t>conversations</a:t>
            </a:r>
            <a:r>
              <a:rPr lang="en-US" sz="1200" b="1"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smtClean="0">
                <a:solidFill>
                  <a:srgbClr val="000000"/>
                </a:solidFill>
                <a:latin typeface="Arial"/>
                <a:ea typeface="Arial"/>
                <a:cs typeface="Arial"/>
                <a:sym typeface="Arial"/>
              </a:rPr>
              <a:t>“Consider </a:t>
            </a:r>
            <a:r>
              <a:rPr lang="en-US" sz="1200" b="0" i="0" u="none" strike="noStrike" cap="none" dirty="0">
                <a:solidFill>
                  <a:srgbClr val="000000"/>
                </a:solidFill>
                <a:latin typeface="Arial"/>
                <a:ea typeface="Arial"/>
                <a:cs typeface="Arial"/>
                <a:sym typeface="Arial"/>
              </a:rPr>
              <a:t>what a great forest is set on fire by a small spark. The tongue also is a </a:t>
            </a:r>
            <a:r>
              <a:rPr lang="en-US" sz="1200" b="0" i="0" u="none" strike="noStrike" cap="none" dirty="0" smtClean="0">
                <a:solidFill>
                  <a:srgbClr val="000000"/>
                </a:solidFill>
                <a:latin typeface="Arial"/>
                <a:ea typeface="Arial"/>
                <a:cs typeface="Arial"/>
                <a:sym typeface="Arial"/>
              </a:rPr>
              <a:t>fire… No </a:t>
            </a:r>
            <a:r>
              <a:rPr lang="en-US" sz="1200" b="0" i="0" u="none" strike="noStrike" cap="none" dirty="0">
                <a:solidFill>
                  <a:srgbClr val="000000"/>
                </a:solidFill>
                <a:latin typeface="Arial"/>
                <a:ea typeface="Arial"/>
                <a:cs typeface="Arial"/>
                <a:sym typeface="Arial"/>
              </a:rPr>
              <a:t>human being can tame the tongue. It is a restless evil, full of deadly poison. With the tongue we praise our Lord and Father, and with it we curse human beings, who have been made in God’s likeness. Out of the same mouth come praise and cursing. My brothers and sisters, this should not be. </a:t>
            </a:r>
            <a:r>
              <a:rPr lang="en-US" sz="1200" b="0" i="0" u="none" strike="noStrike" cap="none" dirty="0" smtClean="0">
                <a:solidFill>
                  <a:srgbClr val="000000"/>
                </a:solidFill>
                <a:latin typeface="Arial"/>
                <a:ea typeface="Arial"/>
                <a:cs typeface="Arial"/>
                <a:sym typeface="Arial"/>
              </a:rPr>
              <a:t>(By analogy) Can </a:t>
            </a:r>
            <a:r>
              <a:rPr lang="en-US" sz="1200" b="0" i="0" u="none" strike="noStrike" cap="none" dirty="0">
                <a:solidFill>
                  <a:srgbClr val="000000"/>
                </a:solidFill>
                <a:latin typeface="Arial"/>
                <a:ea typeface="Arial"/>
                <a:cs typeface="Arial"/>
                <a:sym typeface="Arial"/>
              </a:rPr>
              <a:t>both fresh water and salt water flow from the same spring? My brothers and sisters, can a fig tree bear olives, or a grapevine bear figs? Neither can a salt spring produce fresh water.” (James </a:t>
            </a:r>
            <a:r>
              <a:rPr lang="en-US" sz="1200" b="0" i="0" u="none" strike="noStrike" cap="none" dirty="0" smtClean="0">
                <a:solidFill>
                  <a:srgbClr val="000000"/>
                </a:solidFill>
                <a:latin typeface="Arial"/>
                <a:ea typeface="Arial"/>
                <a:cs typeface="Arial"/>
                <a:sym typeface="Arial"/>
              </a:rPr>
              <a:t>3:5-6, 8-12</a:t>
            </a:r>
            <a:r>
              <a:rPr lang="en-US" sz="12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Your words have meaning. They can be used to love and build people up or they can be used to cut people down. They can be used bring the Gospel message to people, or they can be used to cause people to stray from God in their thoughts and in their words. The way you speak has an effect on others. When you speak, others are likely to feed off of you and be an echo of your words. So, ask yourself, “Are your words building up or tearing down, leading to God or away from God?”</a:t>
            </a:r>
            <a:endParaRPr dirty="0"/>
          </a:p>
        </p:txBody>
      </p:sp>
      <p:sp>
        <p:nvSpPr>
          <p:cNvPr id="234" name="Google Shape;23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b="1"/>
              <a:t>The way you dress is important. It is how you present yourself. Wear clothing that does not draw specific attention to one part of your body. You are a person to be loved, not a body to be used. Therefore, you will want to dress modestly. </a:t>
            </a:r>
            <a:endParaRPr b="1"/>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“Modesty is more than just a hemline, it is an interior disposition that influences not only your dress, but your thoughts and actions.” Leah Darrow (pictured) That interior disposition is: Live with respect for yourself and the assurance that you are a son or daughter of God.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How do you present yourself as a child of God? What is it about you that helps people instantly recognize that you are a child of God?</a:t>
            </a:r>
            <a:endParaRPr/>
          </a:p>
          <a:p>
            <a:pPr marL="0" lvl="0" indent="0" algn="l" rtl="0">
              <a:spcBef>
                <a:spcPts val="0"/>
              </a:spcBef>
              <a:spcAft>
                <a:spcPts val="0"/>
              </a:spcAft>
              <a:buNone/>
            </a:pPr>
            <a:endParaRPr b="1"/>
          </a:p>
          <a:p>
            <a:pPr marL="0" lvl="0" indent="0" algn="l" rtl="0">
              <a:spcBef>
                <a:spcPts val="0"/>
              </a:spcBef>
              <a:spcAft>
                <a:spcPts val="0"/>
              </a:spcAft>
              <a:buNone/>
            </a:pPr>
            <a:endParaRPr b="1"/>
          </a:p>
        </p:txBody>
      </p:sp>
      <p:sp>
        <p:nvSpPr>
          <p:cNvPr id="241" name="Google Shape;241;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Use the “2 by 2” principle: Having a trusted friend you know you can depend on.</a:t>
            </a:r>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Use the “2 by 2” principle – when with an adult or out with people your own age, always be with a trusted friend who you can depend on. Therefore, always go places in groups. Commit to looking out for one another’s well-being, always knowing where the other person is. </a:t>
            </a:r>
            <a:endParaRPr/>
          </a:p>
          <a:p>
            <a:pPr marL="0" lvl="0" indent="0" algn="l" rtl="0">
              <a:spcBef>
                <a:spcPts val="0"/>
              </a:spcBef>
              <a:spcAft>
                <a:spcPts val="0"/>
              </a:spcAft>
              <a:buNone/>
            </a:pPr>
            <a:endParaRPr/>
          </a:p>
        </p:txBody>
      </p:sp>
      <p:sp>
        <p:nvSpPr>
          <p:cNvPr id="248" name="Google Shape;248;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Avoid numbing your conscience with drugs and alcohol.</a:t>
            </a:r>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Avoid drugs and alcohol.  When people are intoxicated, they are completely unsafe, physically and spiritually, because their consciences are numbed and they are unable to make good decisions.  Avoid others who are intoxicated.  Even people you know well cannot be trusted in that state. </a:t>
            </a:r>
            <a:endParaRPr b="1"/>
          </a:p>
          <a:p>
            <a:pPr marL="0" lvl="0" indent="0" algn="l" rtl="0">
              <a:spcBef>
                <a:spcPts val="0"/>
              </a:spcBef>
              <a:spcAft>
                <a:spcPts val="0"/>
              </a:spcAft>
              <a:buNone/>
            </a:pPr>
            <a:endParaRPr b="1"/>
          </a:p>
        </p:txBody>
      </p:sp>
      <p:sp>
        <p:nvSpPr>
          <p:cNvPr id="255" name="Google Shape;255;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Arial"/>
              <a:buNone/>
            </a:pPr>
            <a:r>
              <a:rPr lang="en-US" sz="1200" b="1" i="0" u="none" strike="noStrike" cap="none">
                <a:solidFill>
                  <a:srgbClr val="FF0000"/>
                </a:solidFill>
                <a:latin typeface="Arial"/>
                <a:ea typeface="Arial"/>
                <a:cs typeface="Arial"/>
                <a:sym typeface="Arial"/>
              </a:rPr>
              <a:t>If you know of someone who has abused another person, they should not be near you. </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Many times someone who has abused another person before will do it again. They tend to see people as objects and/or possessions. They truly need professional help to understand other peoples’ dignity and worth. </a:t>
            </a:r>
            <a:endParaRPr/>
          </a:p>
        </p:txBody>
      </p:sp>
      <p:sp>
        <p:nvSpPr>
          <p:cNvPr id="261" name="Google Shape;261;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Communicate your concerns </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Communicating your concerns means telling someone in authority when you are uncomfortable with a situation or a person, and most especially if you have been abused or you suspect that someone else may have been abused.  Pay attention to your own intuitions/feelings.  Even if abuse is not occurring, it is still important to let others know when you have concerns. Remember the following: </a:t>
            </a:r>
            <a:endParaRPr/>
          </a:p>
        </p:txBody>
      </p:sp>
      <p:sp>
        <p:nvSpPr>
          <p:cNvPr id="268" name="Google Shape;268;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Jesus understands pain, fear and suffering because He experienced them, and He wants to support and strengthen you by His love when you are lonely, uncertain or anxious. </a:t>
            </a:r>
            <a:endParaRPr/>
          </a:p>
        </p:txBody>
      </p:sp>
      <p:sp>
        <p:nvSpPr>
          <p:cNvPr id="155" name="Google Shape;15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Communicate your concerns </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Be a true friend even at the risk of upsetting him/her by “overreacting”. If you are worried that a friend is being/has been abused, tell someone in authority. If you have sought help from someone in authority and that person does not take action, tell another person in authority. </a:t>
            </a:r>
            <a:endParaRPr/>
          </a:p>
        </p:txBody>
      </p:sp>
      <p:sp>
        <p:nvSpPr>
          <p:cNvPr id="275" name="Google Shape;275;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Communicate your concerns </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If you have been abused, it is not your fault, even if you have not followed the steps listed above to avoiding potential danger.  Do not fear being blamed.  You will not be.  Speak with a trusted adult about it. DO NOT KEEP IT A SECRET.  Jesus said, “The truth will set you free.” </a:t>
            </a:r>
            <a:endParaRPr/>
          </a:p>
        </p:txBody>
      </p:sp>
      <p:sp>
        <p:nvSpPr>
          <p:cNvPr id="282" name="Google Shape;282;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Communicate your concerns </a:t>
            </a:r>
            <a:endParaRPr dirty="0"/>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Communicating your concerns means telling someone in authority when you are uncomfortable with a situation or a person, and most especially if you have been abused or you suspect that someone else may have been abused.  Pay attention to your own intuitions/feelings.  Even if abuse is not occurring, it is still important to let others know when you have concerns. Remember the following: </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There is a network of help at home, in friends, at school, in the Church, and in various other organizations.  There is always someone to turn to in every situation.  Specifically:  </a:t>
            </a:r>
            <a:endParaRPr dirty="0"/>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Always talk to your parents about your concerns.  </a:t>
            </a:r>
            <a:endParaRPr dirty="0"/>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Notify a church official, principal and/or </a:t>
            </a:r>
            <a:endParaRPr dirty="0"/>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Do not hesitate to call the police.	 </a:t>
            </a:r>
            <a:endParaRPr dirty="0"/>
          </a:p>
          <a:p>
            <a:pPr marL="171450" marR="0" lvl="0" indent="-9525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If you or someone you know has a tendency to sexually destructive behavior – contact someone in authority (anyone mentioned above) for help before you or someone else gets hurt.  There is no shortage of help for those who seek it.</a:t>
            </a:r>
            <a:endParaRPr dirty="0"/>
          </a:p>
        </p:txBody>
      </p:sp>
      <p:sp>
        <p:nvSpPr>
          <p:cNvPr id="289" name="Google Shape;289;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Know the warning signs of a potential predator:</a:t>
            </a:r>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Always wants to be alone with young people. </a:t>
            </a:r>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Gives gifts to young people often without permission. </a:t>
            </a:r>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Goes overboard touching.  Is not respectful of a young person’s comfort zone.   </a:t>
            </a:r>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Thinks the rules do not apply to them. </a:t>
            </a:r>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Allows young people to engage in activities their parents would not allow. </a:t>
            </a:r>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Uses bad language or tells dirty jokes to young people. </a:t>
            </a:r>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Shows young people pornography </a:t>
            </a:r>
            <a:endParaRPr/>
          </a:p>
          <a:p>
            <a:pPr marL="171450" marR="0" lvl="0" indent="-9525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Don’t be fooled, realize that most molesters: </a:t>
            </a:r>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Look like everyone else.</a:t>
            </a:r>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Are often in a trusted role with young people </a:t>
            </a:r>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Sometimes use their church association to gain trust. </a:t>
            </a:r>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Arial"/>
                <a:ea typeface="Arial"/>
                <a:cs typeface="Arial"/>
                <a:sym typeface="Arial"/>
              </a:rPr>
              <a:t>Can be very patient while they plan the abuse. </a:t>
            </a:r>
            <a:endParaRPr/>
          </a:p>
        </p:txBody>
      </p:sp>
      <p:sp>
        <p:nvSpPr>
          <p:cNvPr id="296" name="Google Shape;29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Discuss your safety plans with your parents and ask for their guidance when you are planning an outing. “What should I do if…” Always tell your parents where you are going, with whom you are going, and the time that you will return so that they can find you if needed. </a:t>
            </a:r>
            <a:endParaRPr sz="1200" b="0" i="0" u="none" strike="noStrike" cap="none">
              <a:solidFill>
                <a:srgbClr val="000000"/>
              </a:solidFill>
              <a:latin typeface="Arial"/>
              <a:ea typeface="Arial"/>
              <a:cs typeface="Arial"/>
              <a:sym typeface="Arial"/>
            </a:endParaRPr>
          </a:p>
        </p:txBody>
      </p:sp>
      <p:sp>
        <p:nvSpPr>
          <p:cNvPr id="311" name="Google Shape;311;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The prayer to St. John Bosco, the patron of youth, in the virtue of respect, Diocesan Virtue Program, page 3. d</a:t>
            </a:r>
            <a:r>
              <a:rPr lang="en-US" sz="1200" b="0" i="0" u="sng" strike="noStrike" cap="none">
                <a:solidFill>
                  <a:srgbClr val="000000"/>
                </a:solidFill>
                <a:latin typeface="Arial"/>
                <a:ea typeface="Arial"/>
                <a:cs typeface="Arial"/>
                <a:sym typeface="Arial"/>
              </a:rPr>
              <a:t>iolc.org/catechesis/understanding-and-living-the-virtues/respect</a:t>
            </a:r>
            <a:r>
              <a:rPr lang="en-US" sz="1200" b="0" i="0" u="none" strike="noStrike" cap="none">
                <a:solidFill>
                  <a:srgbClr val="000000"/>
                </a:solidFill>
                <a:latin typeface="Arial"/>
                <a:ea typeface="Arial"/>
                <a:cs typeface="Arial"/>
                <a:sym typeface="Arial"/>
              </a:rPr>
              <a:t>.</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Make a copy for each student:</a:t>
            </a:r>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O Saint John Bosco, father and teacher of youth, you labored so much for the salvation of souls.</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Help us to respect ourselves and each person as a child of God.  Be our guide in seeking the good of our souls and the salvation of our neighbor.</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Teach us to love Jesus in the Blessed Sacrament, Mary the Mother of Christ and our Mother, and our Holy Father </a:t>
            </a:r>
            <a:br>
              <a:rPr lang="en-US" sz="1200" b="0" i="0" u="none" strike="noStrike" cap="none">
                <a:solidFill>
                  <a:srgbClr val="000000"/>
                </a:solidFill>
                <a:latin typeface="Arial"/>
                <a:ea typeface="Arial"/>
                <a:cs typeface="Arial"/>
                <a:sym typeface="Arial"/>
              </a:rPr>
            </a:br>
            <a:r>
              <a:rPr lang="en-US" sz="1200" b="0" i="0" u="none" strike="noStrike" cap="none">
                <a:solidFill>
                  <a:srgbClr val="000000"/>
                </a:solidFill>
                <a:latin typeface="Arial"/>
                <a:ea typeface="Arial"/>
                <a:cs typeface="Arial"/>
                <a:sym typeface="Arial"/>
              </a:rPr>
              <a:t>the Pope. Obtain for us from God the grace to one day be gathered all together with you in Heaven.  Amen.</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a:t>
            </a:r>
            <a:endParaRPr/>
          </a:p>
          <a:p>
            <a:pPr marL="0" lvl="0" indent="0" algn="l" rtl="0">
              <a:spcBef>
                <a:spcPts val="0"/>
              </a:spcBef>
              <a:spcAft>
                <a:spcPts val="0"/>
              </a:spcAft>
              <a:buClr>
                <a:schemeClr val="dk1"/>
              </a:buClr>
              <a:buSzPts val="1200"/>
              <a:buFont typeface="Arial"/>
              <a:buNone/>
            </a:pPr>
            <a:endParaRPr sz="1200" b="1" i="0" u="none" strike="noStrike">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sz="1200" b="0" i="0" u="none" strike="noStrike">
              <a:solidFill>
                <a:schemeClr val="dk1"/>
              </a:solidFill>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17" name="Google Shape;317;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a:ea typeface="Arial"/>
                <a:cs typeface="Arial"/>
                <a:sym typeface="Arial"/>
              </a:rPr>
              <a:t>We see in this Scripture passage that Jesus reached out His hand to save Peter in the water when Peter began to sink because of his doubt.</a:t>
            </a:r>
            <a:r>
              <a:rPr lang="en-US" sz="1200">
                <a:solidFill>
                  <a:srgbClr val="000000"/>
                </a:solidFill>
                <a:latin typeface="Arial"/>
                <a:ea typeface="Arial"/>
                <a:cs typeface="Arial"/>
                <a:sym typeface="Arial"/>
              </a:rPr>
              <a:t> </a:t>
            </a:r>
            <a:endParaRPr sz="1200">
              <a:latin typeface="Times New Roman"/>
              <a:ea typeface="Times New Roman"/>
              <a:cs typeface="Times New Roman"/>
              <a:sym typeface="Times New Roman"/>
            </a:endParaRPr>
          </a:p>
          <a:p>
            <a:pPr marL="0" marR="0" lvl="0" indent="0" algn="l" rtl="0">
              <a:spcBef>
                <a:spcPts val="0"/>
              </a:spcBef>
              <a:spcAft>
                <a:spcPts val="0"/>
              </a:spcAft>
              <a:buNone/>
            </a:pPr>
            <a:endParaRPr sz="1200">
              <a:solidFill>
                <a:srgbClr val="000000"/>
              </a:solidFill>
              <a:latin typeface="Arial"/>
              <a:ea typeface="Arial"/>
              <a:cs typeface="Arial"/>
              <a:sym typeface="Arial"/>
            </a:endParaRPr>
          </a:p>
          <a:p>
            <a:pPr marL="0" marR="0" lvl="0" indent="0" algn="l" rtl="0">
              <a:spcBef>
                <a:spcPts val="0"/>
              </a:spcBef>
              <a:spcAft>
                <a:spcPts val="0"/>
              </a:spcAft>
              <a:buNone/>
            </a:pPr>
            <a:r>
              <a:rPr lang="en-US" sz="1200">
                <a:solidFill>
                  <a:srgbClr val="000000"/>
                </a:solidFill>
                <a:latin typeface="Arial"/>
                <a:ea typeface="Arial"/>
                <a:cs typeface="Arial"/>
                <a:sym typeface="Arial"/>
              </a:rPr>
              <a:t>When you look at the Cross, Jesus’ open arms invite you to receive His love by opening your heart to Him in prayer and </a:t>
            </a:r>
            <a:r>
              <a:rPr lang="en-US">
                <a:solidFill>
                  <a:srgbClr val="000000"/>
                </a:solidFill>
              </a:rPr>
              <a:t>receiving Him in</a:t>
            </a:r>
            <a:r>
              <a:rPr lang="en-US" sz="1200">
                <a:solidFill>
                  <a:srgbClr val="000000"/>
                </a:solidFill>
                <a:latin typeface="Arial"/>
                <a:ea typeface="Arial"/>
                <a:cs typeface="Arial"/>
                <a:sym typeface="Arial"/>
              </a:rPr>
              <a:t> the Sacraments.  </a:t>
            </a:r>
            <a:endParaRPr sz="1200">
              <a:latin typeface="Times New Roman"/>
              <a:ea typeface="Times New Roman"/>
              <a:cs typeface="Times New Roman"/>
              <a:sym typeface="Times New Roman"/>
            </a:endParaRPr>
          </a:p>
          <a:p>
            <a:pPr marL="0" lvl="0" indent="0" algn="l" rtl="0">
              <a:spcBef>
                <a:spcPts val="0"/>
              </a:spcBef>
              <a:spcAft>
                <a:spcPts val="0"/>
              </a:spcAft>
              <a:buNone/>
            </a:pPr>
            <a:endParaRPr b="1"/>
          </a:p>
        </p:txBody>
      </p:sp>
      <p:sp>
        <p:nvSpPr>
          <p:cNvPr id="161" name="Google Shape;16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0"/>
              <a:t>Jesus I trust in you.</a:t>
            </a:r>
            <a:endParaRPr/>
          </a:p>
          <a:p>
            <a:pPr marL="0" marR="0" lvl="0" indent="0" algn="l" rtl="0">
              <a:lnSpc>
                <a:spcPct val="100000"/>
              </a:lnSpc>
              <a:spcBef>
                <a:spcPts val="0"/>
              </a:spcBef>
              <a:spcAft>
                <a:spcPts val="0"/>
              </a:spcAft>
              <a:buClr>
                <a:schemeClr val="dk1"/>
              </a:buClr>
              <a:buSzPts val="1200"/>
              <a:buFont typeface="Arial"/>
              <a:buNone/>
            </a:pPr>
            <a:r>
              <a:rPr lang="en-US" b="1"/>
              <a:t> </a:t>
            </a:r>
            <a:endParaRPr/>
          </a:p>
          <a:p>
            <a:pPr marL="0" marR="0" lvl="0" indent="0" algn="l" rtl="0">
              <a:lnSpc>
                <a:spcPct val="100000"/>
              </a:lnSpc>
              <a:spcBef>
                <a:spcPts val="0"/>
              </a:spcBef>
              <a:spcAft>
                <a:spcPts val="0"/>
              </a:spcAft>
              <a:buClr>
                <a:schemeClr val="dk1"/>
              </a:buClr>
              <a:buSzPts val="1200"/>
              <a:buFont typeface="Arial"/>
              <a:buNone/>
            </a:pPr>
            <a:r>
              <a:rPr lang="en-US"/>
              <a:t>You</a:t>
            </a:r>
            <a:r>
              <a:rPr lang="en-US" b="0"/>
              <a:t> can trust Jesus. He has given everything so that you can know the difference between </a:t>
            </a:r>
            <a:r>
              <a:rPr lang="en-US"/>
              <a:t>following Jesus</a:t>
            </a:r>
            <a:r>
              <a:rPr lang="en-US" b="0"/>
              <a:t> </a:t>
            </a:r>
            <a:r>
              <a:rPr lang="en-US"/>
              <a:t>or following</a:t>
            </a:r>
            <a:r>
              <a:rPr lang="en-US" b="0"/>
              <a:t> the father of lies (the devil), selfishness, sin, and death. A great saint of the last century, St Faustina, taught us this simple but powerful prayer:  “Jesus, I trust in you.” </a:t>
            </a:r>
            <a:endParaRPr/>
          </a:p>
        </p:txBody>
      </p:sp>
      <p:sp>
        <p:nvSpPr>
          <p:cNvPr id="167" name="Google Shape;16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God created you in His image and likeness. </a:t>
            </a:r>
            <a:r>
              <a:rPr lang="en-US" sz="1200" b="0" i="0" u="none" strike="noStrike" cap="none" dirty="0">
                <a:solidFill>
                  <a:srgbClr val="000000"/>
                </a:solidFill>
                <a:latin typeface="Arial"/>
                <a:ea typeface="Arial"/>
                <a:cs typeface="Arial"/>
                <a:sym typeface="Arial"/>
              </a:rPr>
              <a:t>That means that you are a beloved son or daughter of God.  He dwells within you. When “the Word became flesh,” God Himself took human form and so made you holy.  That means that your body and soul are precious in the eyes of God.  When you reflect carefully about this great truth, you can better decide how to make important choices, for yourself and for others, so that you will always act in a way pleasing to God.  To strive to please God in all things will not necessarily make for an easy life—Jesus told His disciples that we must carry the Cross after Him—but it will make for a fulfilled and happy life, because He promised this.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When you ask yourself the question, “Who am I?” Remember this: You are a child of God and He </a:t>
            </a:r>
            <a:r>
              <a:rPr lang="en-US" sz="1200" b="1" i="0" u="none" strike="noStrike" cap="none" dirty="0">
                <a:solidFill>
                  <a:srgbClr val="000000"/>
                </a:solidFill>
                <a:latin typeface="Arial"/>
                <a:ea typeface="Arial"/>
                <a:cs typeface="Arial"/>
                <a:sym typeface="Arial"/>
              </a:rPr>
              <a:t>dwells within you, unless you choose to separate yourself from Him</a:t>
            </a:r>
            <a:r>
              <a:rPr lang="en-US" b="1" dirty="0"/>
              <a:t>.</a:t>
            </a:r>
            <a:endParaRPr dirty="0"/>
          </a:p>
        </p:txBody>
      </p:sp>
      <p:sp>
        <p:nvSpPr>
          <p:cNvPr id="174" name="Google Shape;174;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smtClean="0">
                <a:solidFill>
                  <a:srgbClr val="000000"/>
                </a:solidFill>
                <a:latin typeface="Arial"/>
                <a:ea typeface="Arial"/>
                <a:cs typeface="Arial"/>
                <a:sym typeface="Arial"/>
              </a:rPr>
              <a:t>You </a:t>
            </a:r>
            <a:r>
              <a:rPr lang="en-US" sz="1200" b="0" i="0" u="none" strike="noStrike" cap="none" dirty="0">
                <a:solidFill>
                  <a:srgbClr val="000000"/>
                </a:solidFill>
                <a:latin typeface="Arial"/>
                <a:ea typeface="Arial"/>
                <a:cs typeface="Arial"/>
                <a:sym typeface="Arial"/>
              </a:rPr>
              <a:t>and I can be friends of the Lord because He greatly desires it.  At the Last Supper, just before giving the gift of His own Body and Blood in the Eucharist and before dying to redeem each and every person on the Cross, Jesus said, “I no longer call you slaves, …I call you friends” (John 15:15).</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Arial"/>
              <a:ea typeface="Arial"/>
              <a:cs typeface="Arial"/>
              <a:sym typeface="Arial"/>
            </a:endParaRPr>
          </a:p>
          <a:p>
            <a:pPr marL="0" lvl="0" indent="0">
              <a:buSzPts val="1200"/>
            </a:pPr>
            <a:r>
              <a:rPr lang="en-US" sz="1200" b="0" i="0" u="none" strike="noStrike" cap="none" dirty="0" smtClean="0">
                <a:solidFill>
                  <a:srgbClr val="000000"/>
                </a:solidFill>
                <a:latin typeface="Arial"/>
                <a:ea typeface="Arial"/>
                <a:cs typeface="Arial"/>
                <a:sym typeface="Arial"/>
              </a:rPr>
              <a:t>Until </a:t>
            </a:r>
            <a:r>
              <a:rPr lang="en-US" sz="1200" b="0" i="0" u="none" strike="noStrike" cap="none" dirty="0">
                <a:solidFill>
                  <a:srgbClr val="000000"/>
                </a:solidFill>
                <a:latin typeface="Arial"/>
                <a:ea typeface="Arial"/>
                <a:cs typeface="Arial"/>
                <a:sym typeface="Arial"/>
              </a:rPr>
              <a:t>Jesus gave His life for you in the Eucharist and on the Cross,</a:t>
            </a:r>
            <a:r>
              <a:rPr lang="en-US" dirty="0">
                <a:solidFill>
                  <a:srgbClr val="000000"/>
                </a:solidFill>
              </a:rPr>
              <a:t> we</a:t>
            </a:r>
            <a:r>
              <a:rPr lang="en-US" sz="1200" b="0" i="0" u="none" strike="noStrike" cap="none" dirty="0">
                <a:solidFill>
                  <a:srgbClr val="000000"/>
                </a:solidFill>
                <a:latin typeface="Arial"/>
                <a:ea typeface="Arial"/>
                <a:cs typeface="Arial"/>
                <a:sym typeface="Arial"/>
              </a:rPr>
              <a:t> were not redeemed, </a:t>
            </a:r>
            <a:r>
              <a:rPr lang="en-US" dirty="0">
                <a:solidFill>
                  <a:srgbClr val="000000"/>
                </a:solidFill>
              </a:rPr>
              <a:t>we</a:t>
            </a:r>
            <a:r>
              <a:rPr lang="en-US" sz="1200" b="0" i="0" u="none" strike="noStrike" cap="none" dirty="0">
                <a:solidFill>
                  <a:srgbClr val="000000"/>
                </a:solidFill>
                <a:latin typeface="Arial"/>
                <a:ea typeface="Arial"/>
                <a:cs typeface="Arial"/>
                <a:sym typeface="Arial"/>
              </a:rPr>
              <a:t> were not released from the slavery of sin. The chains of selfishness and sin were</a:t>
            </a:r>
            <a:r>
              <a:rPr lang="en-US" sz="1200" b="0" i="0" u="sng" strike="noStrike" cap="none" dirty="0">
                <a:solidFill>
                  <a:srgbClr val="000000"/>
                </a:solidFill>
                <a:latin typeface="Arial"/>
                <a:ea typeface="Arial"/>
                <a:cs typeface="Arial"/>
                <a:sym typeface="Arial"/>
              </a:rPr>
              <a:t> not </a:t>
            </a:r>
            <a:r>
              <a:rPr lang="en-US" sz="1200" b="0" i="0" u="none" strike="noStrike" cap="none" dirty="0">
                <a:solidFill>
                  <a:srgbClr val="000000"/>
                </a:solidFill>
                <a:latin typeface="Arial"/>
                <a:ea typeface="Arial"/>
                <a:cs typeface="Arial"/>
                <a:sym typeface="Arial"/>
              </a:rPr>
              <a:t>broken and the gates of hell were </a:t>
            </a:r>
            <a:r>
              <a:rPr lang="en-US" sz="1200" b="0" i="0" u="sng" strike="noStrike" cap="none" dirty="0">
                <a:solidFill>
                  <a:srgbClr val="000000"/>
                </a:solidFill>
                <a:latin typeface="Arial"/>
                <a:ea typeface="Arial"/>
                <a:cs typeface="Arial"/>
                <a:sym typeface="Arial"/>
              </a:rPr>
              <a:t>not</a:t>
            </a:r>
            <a:r>
              <a:rPr lang="en-US" sz="1200" b="0" i="0" u="none" strike="noStrike" cap="none" dirty="0">
                <a:solidFill>
                  <a:srgbClr val="000000"/>
                </a:solidFill>
                <a:latin typeface="Arial"/>
                <a:ea typeface="Arial"/>
                <a:cs typeface="Arial"/>
                <a:sym typeface="Arial"/>
              </a:rPr>
              <a:t> destroyed until Jesus laid down His life for </a:t>
            </a:r>
            <a:r>
              <a:rPr lang="en-US" dirty="0">
                <a:solidFill>
                  <a:srgbClr val="000000"/>
                </a:solidFill>
              </a:rPr>
              <a:t>each person</a:t>
            </a:r>
            <a:r>
              <a:rPr lang="en-US" sz="1200" b="0" i="0" u="none" strike="noStrike" cap="none" dirty="0">
                <a:solidFill>
                  <a:srgbClr val="000000"/>
                </a:solidFill>
                <a:latin typeface="Arial"/>
                <a:ea typeface="Arial"/>
                <a:cs typeface="Arial"/>
                <a:sym typeface="Arial"/>
              </a:rPr>
              <a:t>.  Every human person could rightly be called “slaves” before the Passion of Christ.  What a great blessing that Jesus is able, and greatly desires, to call </a:t>
            </a:r>
            <a:r>
              <a:rPr lang="en-US" dirty="0">
                <a:solidFill>
                  <a:srgbClr val="000000"/>
                </a:solidFill>
              </a:rPr>
              <a:t>you</a:t>
            </a:r>
            <a:r>
              <a:rPr lang="en-US" sz="1200" b="0" i="0" u="none" strike="noStrike" cap="none" dirty="0">
                <a:solidFill>
                  <a:srgbClr val="000000"/>
                </a:solidFill>
                <a:latin typeface="Arial"/>
                <a:ea typeface="Arial"/>
                <a:cs typeface="Arial"/>
                <a:sym typeface="Arial"/>
              </a:rPr>
              <a:t> not a slave but His friend. And what a blessing that He keeps freeing </a:t>
            </a:r>
            <a:r>
              <a:rPr lang="en-US" dirty="0">
                <a:solidFill>
                  <a:srgbClr val="000000"/>
                </a:solidFill>
              </a:rPr>
              <a:t>each one of us</a:t>
            </a:r>
            <a:r>
              <a:rPr lang="en-US" sz="1200" b="0" i="0" u="none" strike="noStrike" cap="none" dirty="0">
                <a:solidFill>
                  <a:srgbClr val="000000"/>
                </a:solidFill>
                <a:latin typeface="Arial"/>
                <a:ea typeface="Arial"/>
                <a:cs typeface="Arial"/>
                <a:sym typeface="Arial"/>
              </a:rPr>
              <a:t> from the bondage of </a:t>
            </a:r>
            <a:r>
              <a:rPr lang="en-US" dirty="0">
                <a:solidFill>
                  <a:srgbClr val="000000"/>
                </a:solidFill>
              </a:rPr>
              <a:t>sin through His </a:t>
            </a:r>
            <a:r>
              <a:rPr lang="en-US" dirty="0" smtClean="0">
                <a:solidFill>
                  <a:srgbClr val="000000"/>
                </a:solidFill>
              </a:rPr>
              <a:t>mercy, </a:t>
            </a:r>
            <a:r>
              <a:rPr lang="en-US" sz="1200" b="0" i="0" u="none" strike="noStrike" cap="none" dirty="0">
                <a:solidFill>
                  <a:srgbClr val="000000"/>
                </a:solidFill>
                <a:latin typeface="Arial"/>
                <a:ea typeface="Arial"/>
                <a:cs typeface="Arial"/>
                <a:sym typeface="Arial"/>
              </a:rPr>
              <a:t>breaking the chains of our addictions and the bad habits that enslave </a:t>
            </a:r>
            <a:r>
              <a:rPr lang="en-US" sz="1200" b="0" i="0" u="none" strike="noStrike" cap="none" dirty="0" smtClean="0">
                <a:solidFill>
                  <a:srgbClr val="000000"/>
                </a:solidFill>
                <a:latin typeface="Arial"/>
                <a:ea typeface="Arial"/>
                <a:cs typeface="Arial"/>
                <a:sym typeface="Arial"/>
              </a:rPr>
              <a:t>us. </a:t>
            </a:r>
            <a:r>
              <a:rPr lang="en-US" sz="1200" b="0" i="0" u="none" strike="noStrike" cap="none" dirty="0">
                <a:solidFill>
                  <a:srgbClr val="000000"/>
                </a:solidFill>
                <a:latin typeface="Arial"/>
                <a:ea typeface="Arial"/>
                <a:cs typeface="Arial"/>
                <a:sym typeface="Arial"/>
              </a:rPr>
              <a:t>Jesus came to set captives free, so that we could become His friends. This is the heart of the Good News of Christ.</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b="1" dirty="0">
                <a:solidFill>
                  <a:srgbClr val="000000"/>
                </a:solidFill>
              </a:rPr>
              <a:t>Yo</a:t>
            </a:r>
            <a:r>
              <a:rPr lang="en-US" sz="1200" b="1" i="0" u="none" strike="noStrike" cap="none" dirty="0">
                <a:solidFill>
                  <a:srgbClr val="000000"/>
                </a:solidFill>
                <a:latin typeface="Arial"/>
                <a:ea typeface="Arial"/>
                <a:cs typeface="Arial"/>
                <a:sym typeface="Arial"/>
              </a:rPr>
              <a:t>ur relationship with Christ should model your relationships with others in that people are not to be used for your own desires, nor are </a:t>
            </a:r>
            <a:r>
              <a:rPr lang="en-US" b="1" dirty="0">
                <a:solidFill>
                  <a:srgbClr val="000000"/>
                </a:solidFill>
              </a:rPr>
              <a:t>you</a:t>
            </a:r>
            <a:r>
              <a:rPr lang="en-US" sz="1200" b="1" i="0" u="none" strike="noStrike" cap="none" dirty="0">
                <a:solidFill>
                  <a:srgbClr val="000000"/>
                </a:solidFill>
                <a:latin typeface="Arial"/>
                <a:ea typeface="Arial"/>
                <a:cs typeface="Arial"/>
                <a:sym typeface="Arial"/>
              </a:rPr>
              <a:t> to be used for other people</a:t>
            </a:r>
            <a:r>
              <a:rPr lang="en-US" b="1" dirty="0">
                <a:solidFill>
                  <a:srgbClr val="000000"/>
                </a:solidFill>
              </a:rPr>
              <a:t>’</a:t>
            </a:r>
            <a:r>
              <a:rPr lang="en-US" sz="1200" b="1" i="0" u="none" strike="noStrike" cap="none" dirty="0">
                <a:solidFill>
                  <a:srgbClr val="000000"/>
                </a:solidFill>
                <a:latin typeface="Arial"/>
                <a:ea typeface="Arial"/>
                <a:cs typeface="Arial"/>
                <a:sym typeface="Arial"/>
              </a:rPr>
              <a:t>s desires. True friendship does not enslave, rather, true friendship leads the persons to a deeper relationship with Christ.</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Arial"/>
              <a:ea typeface="Arial"/>
              <a:cs typeface="Arial"/>
              <a:sym typeface="Arial"/>
            </a:endParaRPr>
          </a:p>
          <a:p>
            <a:pPr marL="0" lvl="0" indent="0" algn="l" rtl="0">
              <a:spcBef>
                <a:spcPts val="0"/>
              </a:spcBef>
              <a:spcAft>
                <a:spcPts val="0"/>
              </a:spcAft>
              <a:buNone/>
            </a:pPr>
            <a:endParaRPr b="0" dirty="0"/>
          </a:p>
          <a:p>
            <a:pPr marL="0" lvl="0" indent="0" algn="l" rtl="0">
              <a:spcBef>
                <a:spcPts val="0"/>
              </a:spcBef>
              <a:spcAft>
                <a:spcPts val="0"/>
              </a:spcAft>
              <a:buNone/>
            </a:pPr>
            <a:endParaRPr b="1" dirty="0"/>
          </a:p>
        </p:txBody>
      </p:sp>
      <p:sp>
        <p:nvSpPr>
          <p:cNvPr id="180" name="Google Shape;180;p6:notes"/>
          <p:cNvSpPr txBox="1">
            <a:spLocks noGrp="1"/>
          </p:cNvSpPr>
          <p:nvPr>
            <p:ph type="sldNum" idx="12"/>
          </p:nvPr>
        </p:nvSpPr>
        <p:spPr>
          <a:xfrm>
            <a:off x="3884613" y="8567057"/>
            <a:ext cx="2971800" cy="57535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0" dirty="0"/>
              <a:t>“A new command I give you: Love one another. As I have loved you, so you must love one another. By this everyone will know that you are my disciples, if you love one another.” -  Jesus </a:t>
            </a:r>
            <a:endParaRPr dirty="0"/>
          </a:p>
          <a:p>
            <a:pPr marL="0" marR="0" lvl="0" indent="0" algn="l" rtl="0">
              <a:lnSpc>
                <a:spcPct val="100000"/>
              </a:lnSpc>
              <a:spcBef>
                <a:spcPts val="0"/>
              </a:spcBef>
              <a:spcAft>
                <a:spcPts val="0"/>
              </a:spcAft>
              <a:buClr>
                <a:schemeClr val="dk1"/>
              </a:buClr>
              <a:buSzPts val="1200"/>
              <a:buFont typeface="Arial"/>
              <a:buNone/>
            </a:pPr>
            <a:endParaRPr b="0" dirty="0"/>
          </a:p>
          <a:p>
            <a:pPr marL="0" marR="0" lvl="0" indent="0" algn="l" rtl="0">
              <a:lnSpc>
                <a:spcPct val="100000"/>
              </a:lnSpc>
              <a:spcBef>
                <a:spcPts val="0"/>
              </a:spcBef>
              <a:spcAft>
                <a:spcPts val="0"/>
              </a:spcAft>
              <a:buClr>
                <a:schemeClr val="dk1"/>
              </a:buClr>
              <a:buSzPts val="1200"/>
              <a:buFont typeface="Arial"/>
              <a:buNone/>
            </a:pPr>
            <a:r>
              <a:rPr lang="en-US" dirty="0"/>
              <a:t>Yo</a:t>
            </a:r>
            <a:r>
              <a:rPr lang="en-US" b="0" dirty="0"/>
              <a:t>ur deepest yearning is to love and to be loved, for </a:t>
            </a:r>
            <a:r>
              <a:rPr lang="en-US" dirty="0"/>
              <a:t>you</a:t>
            </a:r>
            <a:r>
              <a:rPr lang="en-US" b="0" dirty="0"/>
              <a:t> are not meant to be alone.</a:t>
            </a:r>
            <a:endParaRPr dirty="0"/>
          </a:p>
          <a:p>
            <a:pPr marL="171450" marR="0" lvl="0" indent="-171450" algn="l" rtl="0">
              <a:lnSpc>
                <a:spcPct val="100000"/>
              </a:lnSpc>
              <a:spcBef>
                <a:spcPts val="0"/>
              </a:spcBef>
              <a:spcAft>
                <a:spcPts val="0"/>
              </a:spcAft>
              <a:buClr>
                <a:schemeClr val="dk1"/>
              </a:buClr>
              <a:buSzPts val="1200"/>
              <a:buFont typeface="Arial"/>
              <a:buChar char="•"/>
            </a:pPr>
            <a:r>
              <a:rPr lang="en-US" b="0" dirty="0"/>
              <a:t>God, who is love, has created </a:t>
            </a:r>
            <a:r>
              <a:rPr lang="en-US" dirty="0"/>
              <a:t>you</a:t>
            </a:r>
            <a:r>
              <a:rPr lang="en-US" b="0" dirty="0"/>
              <a:t> for </a:t>
            </a:r>
            <a:r>
              <a:rPr lang="en-US" b="0" dirty="0" smtClean="0"/>
              <a:t>a relationship </a:t>
            </a:r>
            <a:r>
              <a:rPr lang="en-US" b="0" dirty="0"/>
              <a:t>of love with Him and with other people.</a:t>
            </a:r>
            <a:endParaRPr dirty="0"/>
          </a:p>
          <a:p>
            <a:pPr marL="171450" marR="0" lvl="0" indent="-171450" algn="l" rtl="0">
              <a:lnSpc>
                <a:spcPct val="100000"/>
              </a:lnSpc>
              <a:spcBef>
                <a:spcPts val="0"/>
              </a:spcBef>
              <a:spcAft>
                <a:spcPts val="0"/>
              </a:spcAft>
              <a:buClr>
                <a:schemeClr val="dk1"/>
              </a:buClr>
              <a:buSzPts val="1200"/>
              <a:buFont typeface="Arial"/>
              <a:buChar char="•"/>
            </a:pPr>
            <a:r>
              <a:rPr lang="en-US" b="0" dirty="0"/>
              <a:t>God’s love is pure self-gift, and He has created </a:t>
            </a:r>
            <a:r>
              <a:rPr lang="en-US" dirty="0"/>
              <a:t>you</a:t>
            </a:r>
            <a:r>
              <a:rPr lang="en-US" b="0" dirty="0"/>
              <a:t> in </a:t>
            </a:r>
            <a:r>
              <a:rPr lang="en-US" dirty="0"/>
              <a:t>H</a:t>
            </a:r>
            <a:r>
              <a:rPr lang="en-US" b="0" dirty="0"/>
              <a:t>is image and called </a:t>
            </a:r>
            <a:r>
              <a:rPr lang="en-US" dirty="0"/>
              <a:t>you</a:t>
            </a:r>
            <a:r>
              <a:rPr lang="en-US" b="0" dirty="0"/>
              <a:t> to mirror that self-giving love.</a:t>
            </a:r>
            <a:endParaRPr dirty="0"/>
          </a:p>
          <a:p>
            <a:pPr marL="171450" marR="0" lvl="0" indent="-171450" algn="l" rtl="0">
              <a:lnSpc>
                <a:spcPct val="100000"/>
              </a:lnSpc>
              <a:spcBef>
                <a:spcPts val="0"/>
              </a:spcBef>
              <a:spcAft>
                <a:spcPts val="0"/>
              </a:spcAft>
              <a:buClr>
                <a:schemeClr val="dk1"/>
              </a:buClr>
              <a:buSzPts val="1200"/>
              <a:buFont typeface="Arial"/>
              <a:buChar char="•"/>
            </a:pPr>
            <a:r>
              <a:rPr lang="en-US" b="0" dirty="0" smtClean="0"/>
              <a:t>It </a:t>
            </a:r>
            <a:r>
              <a:rPr lang="en-US" b="0" dirty="0"/>
              <a:t>is only in the gift of self that </a:t>
            </a:r>
            <a:r>
              <a:rPr lang="en-US" dirty="0"/>
              <a:t>you</a:t>
            </a:r>
            <a:r>
              <a:rPr lang="en-US" b="0" dirty="0"/>
              <a:t> will find true fulfillment and joy</a:t>
            </a:r>
            <a:r>
              <a:rPr lang="en-US" b="0" dirty="0" smtClean="0"/>
              <a:t>.  </a:t>
            </a:r>
            <a:endParaRPr dirty="0"/>
          </a:p>
          <a:p>
            <a:pPr marL="0" marR="0" lvl="0" indent="0" algn="l" rtl="0">
              <a:lnSpc>
                <a:spcPct val="100000"/>
              </a:lnSpc>
              <a:spcBef>
                <a:spcPts val="0"/>
              </a:spcBef>
              <a:spcAft>
                <a:spcPts val="0"/>
              </a:spcAft>
              <a:buClr>
                <a:schemeClr val="dk1"/>
              </a:buClr>
              <a:buSzPts val="1200"/>
              <a:buFont typeface="Arial"/>
              <a:buNone/>
            </a:pPr>
            <a:endParaRPr b="0" dirty="0"/>
          </a:p>
          <a:p>
            <a:pPr marL="0" marR="0" lvl="0" indent="0" algn="l" rtl="0">
              <a:lnSpc>
                <a:spcPct val="100000"/>
              </a:lnSpc>
              <a:spcBef>
                <a:spcPts val="0"/>
              </a:spcBef>
              <a:spcAft>
                <a:spcPts val="0"/>
              </a:spcAft>
              <a:buClr>
                <a:schemeClr val="dk1"/>
              </a:buClr>
              <a:buSzPts val="1200"/>
              <a:buFont typeface="Arial"/>
              <a:buNone/>
            </a:pPr>
            <a:r>
              <a:rPr lang="en-US" b="0" dirty="0"/>
              <a:t>True friendship means that </a:t>
            </a:r>
            <a:r>
              <a:rPr lang="en-US" dirty="0"/>
              <a:t>you</a:t>
            </a:r>
            <a:r>
              <a:rPr lang="en-US" b="0" dirty="0"/>
              <a:t> </a:t>
            </a:r>
            <a:r>
              <a:rPr lang="en-US" dirty="0" smtClean="0"/>
              <a:t>need</a:t>
            </a:r>
            <a:r>
              <a:rPr lang="en-US" b="0" dirty="0" smtClean="0"/>
              <a:t> </a:t>
            </a:r>
            <a:r>
              <a:rPr lang="en-US" b="0" dirty="0"/>
              <a:t>to love your friends enough to lead them away from paths that separate them from God. True friendship means saying no to sin for the good of yoursel</a:t>
            </a:r>
            <a:r>
              <a:rPr lang="en-US" dirty="0"/>
              <a:t>f</a:t>
            </a:r>
            <a:r>
              <a:rPr lang="en-US" b="0" dirty="0"/>
              <a:t> and the other person. Our </a:t>
            </a:r>
            <a:r>
              <a:rPr lang="en-US" dirty="0" smtClean="0"/>
              <a:t>secular</a:t>
            </a:r>
            <a:r>
              <a:rPr lang="en-US" b="0" dirty="0" smtClean="0"/>
              <a:t> </a:t>
            </a:r>
            <a:r>
              <a:rPr lang="en-US" b="0" dirty="0"/>
              <a:t>culture says that to love </a:t>
            </a:r>
            <a:r>
              <a:rPr lang="en-US" dirty="0" smtClean="0"/>
              <a:t>others</a:t>
            </a:r>
            <a:r>
              <a:rPr lang="en-US" b="0" dirty="0" smtClean="0"/>
              <a:t>, you </a:t>
            </a:r>
            <a:r>
              <a:rPr lang="en-US" b="0" dirty="0"/>
              <a:t>must accept everything they do. But true love is loving others enough to steer them from the things that could harm them and accompany them on the path to discover who they truly are as a child of God.</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smtClean="0">
                <a:solidFill>
                  <a:srgbClr val="000000"/>
                </a:solidFill>
                <a:latin typeface="Arial"/>
                <a:ea typeface="Arial"/>
                <a:cs typeface="Arial"/>
                <a:sym typeface="Arial"/>
              </a:rPr>
              <a:t>When </a:t>
            </a:r>
            <a:r>
              <a:rPr lang="en-US" sz="1200" b="0" i="0" u="none" strike="noStrike" cap="none" dirty="0">
                <a:solidFill>
                  <a:srgbClr val="000000"/>
                </a:solidFill>
                <a:latin typeface="Arial"/>
                <a:ea typeface="Arial"/>
                <a:cs typeface="Arial"/>
                <a:sym typeface="Arial"/>
              </a:rPr>
              <a:t>we live by the “golden rule”, doing to others what we would have them do to us – treating each person with respect, compassion and authentic love – we manifest the love of </a:t>
            </a:r>
            <a:r>
              <a:rPr lang="en-US" dirty="0" smtClean="0">
                <a:solidFill>
                  <a:srgbClr val="000000"/>
                </a:solidFill>
              </a:rPr>
              <a:t>Our</a:t>
            </a:r>
            <a:r>
              <a:rPr lang="en-US" sz="1200" b="0" i="0" u="none" strike="noStrike" cap="none" dirty="0" smtClean="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Father, completing what He has done for us.  </a:t>
            </a:r>
            <a:endParaRPr dirty="0"/>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b="1" dirty="0"/>
          </a:p>
          <a:p>
            <a:pPr marL="0" marR="0" lvl="0" indent="0" algn="l" rtl="0">
              <a:lnSpc>
                <a:spcPct val="100000"/>
              </a:lnSpc>
              <a:spcBef>
                <a:spcPts val="0"/>
              </a:spcBef>
              <a:spcAft>
                <a:spcPts val="0"/>
              </a:spcAft>
              <a:buClr>
                <a:schemeClr val="dk1"/>
              </a:buClr>
              <a:buSzPts val="1200"/>
              <a:buFont typeface="Arial"/>
              <a:buNone/>
            </a:pPr>
            <a:endParaRPr b="1" dirty="0"/>
          </a:p>
        </p:txBody>
      </p:sp>
      <p:sp>
        <p:nvSpPr>
          <p:cNvPr id="187" name="Google Shape;18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God is good and only wants what is best for you.</a:t>
            </a:r>
            <a:endParaRPr dirty="0"/>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In your daily life, you need to play your part by seeking to protect yourself from sinful behaviors with their damaging effects, as well as by guarding against situations that are dangerous and people who may cause you harm.  God has given you a Guardian Angel who is always with you, seeking to guard and guide you.  Pray the Guardian Angel prayer each day to remind you of this. </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Remember that believing and trusting in God does not mean you won’t go through suffering, but it means that you have an ally who walks with you through the suffering. You are never alone. Perhaps the best thing to remember is that God understands suffering first hand. Look at Jesus Christ, the second </a:t>
            </a:r>
            <a:r>
              <a:rPr lang="en-US" b="1" dirty="0">
                <a:solidFill>
                  <a:srgbClr val="000000"/>
                </a:solidFill>
              </a:rPr>
              <a:t>P</a:t>
            </a:r>
            <a:r>
              <a:rPr lang="en-US" sz="1200" b="1" i="0" u="none" strike="noStrike" cap="none" dirty="0">
                <a:solidFill>
                  <a:srgbClr val="000000"/>
                </a:solidFill>
                <a:latin typeface="Arial"/>
                <a:ea typeface="Arial"/>
                <a:cs typeface="Arial"/>
                <a:sym typeface="Arial"/>
              </a:rPr>
              <a:t>erson of the Holy Trinity. He was fully God and fully man, and in the Gospels we read about how He suffered in the last days of His life: physically, emotionally, spiritually, and psychologically. He suffered every way a human being can suffer. So when you are suffering remember, He understands, and He is present. Trust in </a:t>
            </a:r>
            <a:r>
              <a:rPr lang="en-US" b="1" dirty="0">
                <a:solidFill>
                  <a:srgbClr val="000000"/>
                </a:solidFill>
              </a:rPr>
              <a:t>His</a:t>
            </a:r>
            <a:r>
              <a:rPr lang="en-US" sz="1200" b="1" i="0" u="none" strike="noStrike" cap="none" dirty="0">
                <a:solidFill>
                  <a:srgbClr val="000000"/>
                </a:solidFill>
                <a:latin typeface="Arial"/>
                <a:ea typeface="Arial"/>
                <a:cs typeface="Arial"/>
                <a:sym typeface="Arial"/>
              </a:rPr>
              <a:t> presence, love, grace, and mercy of our Lord.</a:t>
            </a:r>
            <a:endParaRPr dirty="0"/>
          </a:p>
        </p:txBody>
      </p:sp>
      <p:sp>
        <p:nvSpPr>
          <p:cNvPr id="193" name="Google Shape;193;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The following are practical steps to avoid potential danger.</a:t>
            </a:r>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Avoiding potential danger means being careful to avoid certain situations, and praying for the courage to speak up with friends to help avoid situations that could make you and them vulnerable to harm.</a:t>
            </a:r>
            <a:endParaRPr/>
          </a:p>
        </p:txBody>
      </p:sp>
      <p:sp>
        <p:nvSpPr>
          <p:cNvPr id="200" name="Google Shape;20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
        <p:nvSpPr>
          <p:cNvPr id="2" name="Footer Placeholder 1"/>
          <p:cNvSpPr>
            <a:spLocks noGrp="1"/>
          </p:cNvSpPr>
          <p:nvPr>
            <p:ph type="ftr" idx="13"/>
          </p:nvPr>
        </p:nvSpPr>
        <p:spPr/>
        <p:txBody>
          <a:bodyPr/>
          <a:lstStyle/>
          <a:p>
            <a:r>
              <a:rPr lang="en-US" smtClean="0"/>
              <a:t>10th Grade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2"/>
        <p:cNvGrpSpPr/>
        <p:nvPr/>
      </p:nvGrpSpPr>
      <p:grpSpPr>
        <a:xfrm>
          <a:off x="0" y="0"/>
          <a:ext cx="0" cy="0"/>
          <a:chOff x="0" y="0"/>
          <a:chExt cx="0" cy="0"/>
        </a:xfrm>
      </p:grpSpPr>
      <p:grpSp>
        <p:nvGrpSpPr>
          <p:cNvPr id="23" name="Google Shape;23;p28"/>
          <p:cNvGrpSpPr/>
          <p:nvPr/>
        </p:nvGrpSpPr>
        <p:grpSpPr>
          <a:xfrm>
            <a:off x="203200" y="0"/>
            <a:ext cx="3778250" cy="6858001"/>
            <a:chOff x="203200" y="0"/>
            <a:chExt cx="3778250" cy="6858001"/>
          </a:xfrm>
        </p:grpSpPr>
        <p:sp>
          <p:nvSpPr>
            <p:cNvPr id="24" name="Google Shape;24;p28"/>
            <p:cNvSpPr/>
            <p:nvPr/>
          </p:nvSpPr>
          <p:spPr>
            <a:xfrm>
              <a:off x="641350" y="0"/>
              <a:ext cx="1365250" cy="3971925"/>
            </a:xfrm>
            <a:custGeom>
              <a:avLst/>
              <a:gdLst/>
              <a:ahLst/>
              <a:cxnLst/>
              <a:rect l="l" t="t" r="r" b="b"/>
              <a:pathLst>
                <a:path w="860" h="2502" extrusionOk="0">
                  <a:moveTo>
                    <a:pt x="0" y="2445"/>
                  </a:moveTo>
                  <a:lnTo>
                    <a:pt x="228" y="2502"/>
                  </a:lnTo>
                  <a:lnTo>
                    <a:pt x="860" y="0"/>
                  </a:lnTo>
                  <a:lnTo>
                    <a:pt x="620" y="0"/>
                  </a:lnTo>
                  <a:lnTo>
                    <a:pt x="0" y="2445"/>
                  </a:lnTo>
                  <a:close/>
                </a:path>
              </a:pathLst>
            </a:custGeom>
            <a:solidFill>
              <a:schemeClr val="accent1"/>
            </a:solidFill>
            <a:ln>
              <a:noFill/>
            </a:ln>
          </p:spPr>
        </p:sp>
        <p:sp>
          <p:nvSpPr>
            <p:cNvPr id="25" name="Google Shape;25;p28"/>
            <p:cNvSpPr/>
            <p:nvPr/>
          </p:nvSpPr>
          <p:spPr>
            <a:xfrm>
              <a:off x="203200" y="0"/>
              <a:ext cx="1336675" cy="3862388"/>
            </a:xfrm>
            <a:custGeom>
              <a:avLst/>
              <a:gdLst/>
              <a:ahLst/>
              <a:cxnLst/>
              <a:rect l="l" t="t" r="r" b="b"/>
              <a:pathLst>
                <a:path w="842" h="2433" extrusionOk="0">
                  <a:moveTo>
                    <a:pt x="842" y="0"/>
                  </a:moveTo>
                  <a:lnTo>
                    <a:pt x="602" y="0"/>
                  </a:lnTo>
                  <a:lnTo>
                    <a:pt x="0" y="2376"/>
                  </a:lnTo>
                  <a:lnTo>
                    <a:pt x="228" y="2433"/>
                  </a:lnTo>
                  <a:lnTo>
                    <a:pt x="842" y="0"/>
                  </a:lnTo>
                  <a:close/>
                </a:path>
              </a:pathLst>
            </a:custGeom>
            <a:solidFill>
              <a:srgbClr val="595959"/>
            </a:solidFill>
            <a:ln>
              <a:noFill/>
            </a:ln>
          </p:spPr>
        </p:sp>
        <p:sp>
          <p:nvSpPr>
            <p:cNvPr id="26" name="Google Shape;26;p28"/>
            <p:cNvSpPr/>
            <p:nvPr/>
          </p:nvSpPr>
          <p:spPr>
            <a:xfrm>
              <a:off x="207963" y="3776663"/>
              <a:ext cx="1936750" cy="3081338"/>
            </a:xfrm>
            <a:custGeom>
              <a:avLst/>
              <a:gdLst/>
              <a:ahLst/>
              <a:cxnLst/>
              <a:rect l="l" t="t" r="r" b="b"/>
              <a:pathLst>
                <a:path w="1220" h="1941" extrusionOk="0">
                  <a:moveTo>
                    <a:pt x="0" y="0"/>
                  </a:moveTo>
                  <a:lnTo>
                    <a:pt x="1166" y="1941"/>
                  </a:lnTo>
                  <a:lnTo>
                    <a:pt x="1220" y="1941"/>
                  </a:lnTo>
                  <a:lnTo>
                    <a:pt x="0" y="0"/>
                  </a:lnTo>
                  <a:close/>
                </a:path>
              </a:pathLst>
            </a:custGeom>
            <a:solidFill>
              <a:srgbClr val="262626"/>
            </a:solidFill>
            <a:ln>
              <a:noFill/>
            </a:ln>
          </p:spPr>
        </p:sp>
        <p:sp>
          <p:nvSpPr>
            <p:cNvPr id="27" name="Google Shape;27;p28"/>
            <p:cNvSpPr/>
            <p:nvPr/>
          </p:nvSpPr>
          <p:spPr>
            <a:xfrm>
              <a:off x="646113" y="3886200"/>
              <a:ext cx="2373313" cy="2971800"/>
            </a:xfrm>
            <a:custGeom>
              <a:avLst/>
              <a:gdLst/>
              <a:ahLst/>
              <a:cxnLst/>
              <a:rect l="l" t="t" r="r" b="b"/>
              <a:pathLst>
                <a:path w="1495" h="1872" extrusionOk="0">
                  <a:moveTo>
                    <a:pt x="1495" y="1872"/>
                  </a:moveTo>
                  <a:lnTo>
                    <a:pt x="0" y="0"/>
                  </a:lnTo>
                  <a:lnTo>
                    <a:pt x="1442" y="1872"/>
                  </a:lnTo>
                  <a:lnTo>
                    <a:pt x="1495" y="1872"/>
                  </a:lnTo>
                  <a:close/>
                </a:path>
              </a:pathLst>
            </a:custGeom>
            <a:solidFill>
              <a:srgbClr val="0B5982"/>
            </a:solidFill>
            <a:ln>
              <a:noFill/>
            </a:ln>
          </p:spPr>
        </p:sp>
        <p:sp>
          <p:nvSpPr>
            <p:cNvPr id="28" name="Google Shape;28;p28"/>
            <p:cNvSpPr/>
            <p:nvPr/>
          </p:nvSpPr>
          <p:spPr>
            <a:xfrm>
              <a:off x="641350" y="3881438"/>
              <a:ext cx="3340100" cy="2976563"/>
            </a:xfrm>
            <a:custGeom>
              <a:avLst/>
              <a:gdLst/>
              <a:ahLst/>
              <a:cxnLst/>
              <a:rect l="l" t="t" r="r" b="b"/>
              <a:pathLst>
                <a:path w="2104" h="1875" extrusionOk="0">
                  <a:moveTo>
                    <a:pt x="0" y="0"/>
                  </a:moveTo>
                  <a:lnTo>
                    <a:pt x="3" y="3"/>
                  </a:lnTo>
                  <a:lnTo>
                    <a:pt x="1498" y="1875"/>
                  </a:lnTo>
                  <a:lnTo>
                    <a:pt x="2104" y="1875"/>
                  </a:lnTo>
                  <a:lnTo>
                    <a:pt x="228" y="57"/>
                  </a:lnTo>
                  <a:lnTo>
                    <a:pt x="0" y="0"/>
                  </a:lnTo>
                  <a:close/>
                </a:path>
              </a:pathLst>
            </a:custGeom>
            <a:solidFill>
              <a:srgbClr val="1186C3"/>
            </a:solidFill>
            <a:ln>
              <a:noFill/>
            </a:ln>
          </p:spPr>
        </p:sp>
        <p:sp>
          <p:nvSpPr>
            <p:cNvPr id="29" name="Google Shape;29;p28"/>
            <p:cNvSpPr/>
            <p:nvPr/>
          </p:nvSpPr>
          <p:spPr>
            <a:xfrm>
              <a:off x="203200" y="3771900"/>
              <a:ext cx="2660650" cy="3086100"/>
            </a:xfrm>
            <a:custGeom>
              <a:avLst/>
              <a:gdLst/>
              <a:ahLst/>
              <a:cxnLst/>
              <a:rect l="l" t="t" r="r" b="b"/>
              <a:pathLst>
                <a:path w="1676" h="1944" extrusionOk="0">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rgbClr val="3F3F3F"/>
            </a:solidFill>
            <a:ln>
              <a:noFill/>
            </a:ln>
          </p:spPr>
        </p:sp>
      </p:grpSp>
      <p:sp>
        <p:nvSpPr>
          <p:cNvPr id="30" name="Google Shape;30;p28"/>
          <p:cNvSpPr txBox="1">
            <a:spLocks noGrp="1"/>
          </p:cNvSpPr>
          <p:nvPr>
            <p:ph type="ctrTitle"/>
          </p:nvPr>
        </p:nvSpPr>
        <p:spPr>
          <a:xfrm>
            <a:off x="1739673" y="914401"/>
            <a:ext cx="6947127" cy="3488266"/>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1"/>
              </a:buClr>
              <a:buSzPts val="5400"/>
              <a:buFont typeface="Arial"/>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8"/>
          <p:cNvSpPr txBox="1">
            <a:spLocks noGrp="1"/>
          </p:cNvSpPr>
          <p:nvPr>
            <p:ph type="subTitle" idx="1"/>
          </p:nvPr>
        </p:nvSpPr>
        <p:spPr>
          <a:xfrm>
            <a:off x="2924238" y="4402666"/>
            <a:ext cx="5762563" cy="1364531"/>
          </a:xfrm>
          <a:prstGeom prst="rect">
            <a:avLst/>
          </a:prstGeom>
          <a:noFill/>
          <a:ln>
            <a:noFill/>
          </a:ln>
        </p:spPr>
        <p:txBody>
          <a:bodyPr spcFirstLastPara="1" wrap="square" lIns="91425" tIns="45700" rIns="91425" bIns="45700" anchor="t" anchorCtr="0">
            <a:normAutofit/>
          </a:bodyPr>
          <a:lstStyle>
            <a:lvl1pPr lvl="0" algn="r">
              <a:spcBef>
                <a:spcPts val="360"/>
              </a:spcBef>
              <a:spcAft>
                <a:spcPts val="0"/>
              </a:spcAft>
              <a:buSzPts val="2610"/>
              <a:buNone/>
              <a:defRPr sz="1800">
                <a:solidFill>
                  <a:schemeClr val="dk1"/>
                </a:solidFill>
              </a:defRPr>
            </a:lvl1pPr>
            <a:lvl2pPr lvl="1" algn="ctr">
              <a:spcBef>
                <a:spcPts val="600"/>
              </a:spcBef>
              <a:spcAft>
                <a:spcPts val="0"/>
              </a:spcAft>
              <a:buSzPts val="2900"/>
              <a:buNone/>
              <a:defRPr>
                <a:solidFill>
                  <a:srgbClr val="888888"/>
                </a:solidFill>
              </a:defRPr>
            </a:lvl2pPr>
            <a:lvl3pPr lvl="2" algn="ctr">
              <a:spcBef>
                <a:spcPts val="600"/>
              </a:spcBef>
              <a:spcAft>
                <a:spcPts val="0"/>
              </a:spcAft>
              <a:buSzPts val="2610"/>
              <a:buNone/>
              <a:defRPr>
                <a:solidFill>
                  <a:srgbClr val="888888"/>
                </a:solidFill>
              </a:defRPr>
            </a:lvl3pPr>
            <a:lvl4pPr lvl="3" algn="ctr">
              <a:spcBef>
                <a:spcPts val="600"/>
              </a:spcBef>
              <a:spcAft>
                <a:spcPts val="0"/>
              </a:spcAft>
              <a:buSzPts val="2320"/>
              <a:buNone/>
              <a:defRPr>
                <a:solidFill>
                  <a:srgbClr val="888888"/>
                </a:solidFill>
              </a:defRPr>
            </a:lvl4pPr>
            <a:lvl5pPr lvl="4" algn="ctr">
              <a:spcBef>
                <a:spcPts val="600"/>
              </a:spcBef>
              <a:spcAft>
                <a:spcPts val="0"/>
              </a:spcAft>
              <a:buSzPts val="2030"/>
              <a:buNone/>
              <a:defRPr>
                <a:solidFill>
                  <a:srgbClr val="888888"/>
                </a:solidFill>
              </a:defRPr>
            </a:lvl5pPr>
            <a:lvl6pPr lvl="5" algn="ctr">
              <a:spcBef>
                <a:spcPts val="600"/>
              </a:spcBef>
              <a:spcAft>
                <a:spcPts val="0"/>
              </a:spcAft>
              <a:buSzPts val="2030"/>
              <a:buNone/>
              <a:defRPr>
                <a:solidFill>
                  <a:srgbClr val="888888"/>
                </a:solidFill>
              </a:defRPr>
            </a:lvl6pPr>
            <a:lvl7pPr lvl="6" algn="ctr">
              <a:spcBef>
                <a:spcPts val="600"/>
              </a:spcBef>
              <a:spcAft>
                <a:spcPts val="0"/>
              </a:spcAft>
              <a:buSzPts val="2030"/>
              <a:buNone/>
              <a:defRPr>
                <a:solidFill>
                  <a:srgbClr val="888888"/>
                </a:solidFill>
              </a:defRPr>
            </a:lvl7pPr>
            <a:lvl8pPr lvl="7" algn="ctr">
              <a:spcBef>
                <a:spcPts val="600"/>
              </a:spcBef>
              <a:spcAft>
                <a:spcPts val="0"/>
              </a:spcAft>
              <a:buSzPts val="2030"/>
              <a:buNone/>
              <a:defRPr>
                <a:solidFill>
                  <a:srgbClr val="888888"/>
                </a:solidFill>
              </a:defRPr>
            </a:lvl8pPr>
            <a:lvl9pPr lvl="8" algn="ctr">
              <a:spcBef>
                <a:spcPts val="600"/>
              </a:spcBef>
              <a:spcAft>
                <a:spcPts val="600"/>
              </a:spcAft>
              <a:buSzPts val="2030"/>
              <a:buNone/>
              <a:defRPr>
                <a:solidFill>
                  <a:srgbClr val="888888"/>
                </a:solidFill>
              </a:defRPr>
            </a:lvl9pPr>
          </a:lstStyle>
          <a:p>
            <a:endParaRPr/>
          </a:p>
        </p:txBody>
      </p:sp>
      <p:sp>
        <p:nvSpPr>
          <p:cNvPr id="32" name="Google Shape;32;p28"/>
          <p:cNvSpPr txBox="1">
            <a:spLocks noGrp="1"/>
          </p:cNvSpPr>
          <p:nvPr>
            <p:ph type="dt" idx="10"/>
          </p:nvPr>
        </p:nvSpPr>
        <p:spPr>
          <a:xfrm>
            <a:off x="7325773" y="6117336"/>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8"/>
          <p:cNvSpPr txBox="1">
            <a:spLocks noGrp="1"/>
          </p:cNvSpPr>
          <p:nvPr>
            <p:ph type="ftr" idx="11"/>
          </p:nvPr>
        </p:nvSpPr>
        <p:spPr>
          <a:xfrm>
            <a:off x="3623733" y="6117336"/>
            <a:ext cx="360943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8"/>
          <p:cNvSpPr txBox="1">
            <a:spLocks noGrp="1"/>
          </p:cNvSpPr>
          <p:nvPr>
            <p:ph type="sldNum" idx="12"/>
          </p:nvPr>
        </p:nvSpPr>
        <p:spPr>
          <a:xfrm>
            <a:off x="8275320" y="6117336"/>
            <a:ext cx="41148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28"/>
          <p:cNvSpPr/>
          <p:nvPr/>
        </p:nvSpPr>
        <p:spPr>
          <a:xfrm>
            <a:off x="203200" y="3771900"/>
            <a:ext cx="361950" cy="90488"/>
          </a:xfrm>
          <a:custGeom>
            <a:avLst/>
            <a:gdLst/>
            <a:ahLst/>
            <a:cxnLst/>
            <a:rect l="l" t="t" r="r" b="b"/>
            <a:pathLst>
              <a:path w="228" h="57" extrusionOk="0">
                <a:moveTo>
                  <a:pt x="228" y="57"/>
                </a:moveTo>
                <a:lnTo>
                  <a:pt x="0" y="0"/>
                </a:lnTo>
                <a:lnTo>
                  <a:pt x="222" y="54"/>
                </a:lnTo>
                <a:lnTo>
                  <a:pt x="228" y="57"/>
                </a:lnTo>
                <a:close/>
              </a:path>
            </a:pathLst>
          </a:custGeom>
          <a:solidFill>
            <a:srgbClr val="29ABE2"/>
          </a:solidFill>
          <a:ln>
            <a:noFill/>
          </a:ln>
        </p:spPr>
      </p:sp>
      <p:sp>
        <p:nvSpPr>
          <p:cNvPr id="36" name="Google Shape;36;p28"/>
          <p:cNvSpPr/>
          <p:nvPr/>
        </p:nvSpPr>
        <p:spPr>
          <a:xfrm>
            <a:off x="560388" y="3867150"/>
            <a:ext cx="61913" cy="80963"/>
          </a:xfrm>
          <a:custGeom>
            <a:avLst/>
            <a:gdLst/>
            <a:ahLst/>
            <a:cxnLst/>
            <a:rect l="l" t="t" r="r" b="b"/>
            <a:pathLst>
              <a:path w="39" h="51" extrusionOk="0">
                <a:moveTo>
                  <a:pt x="0" y="0"/>
                </a:moveTo>
                <a:lnTo>
                  <a:pt x="39" y="51"/>
                </a:lnTo>
                <a:lnTo>
                  <a:pt x="3" y="0"/>
                </a:lnTo>
                <a:lnTo>
                  <a:pt x="0" y="0"/>
                </a:lnTo>
                <a:close/>
              </a:path>
            </a:pathLst>
          </a:custGeom>
          <a:solidFill>
            <a:srgbClr val="29ABE2"/>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anoramic Picture with Caption">
  <p:cSld name="Panoramic Picture with Caption">
    <p:spTree>
      <p:nvGrpSpPr>
        <p:cNvPr id="1" name="Shape 88"/>
        <p:cNvGrpSpPr/>
        <p:nvPr/>
      </p:nvGrpSpPr>
      <p:grpSpPr>
        <a:xfrm>
          <a:off x="0" y="0"/>
          <a:ext cx="0" cy="0"/>
          <a:chOff x="0" y="0"/>
          <a:chExt cx="0" cy="0"/>
        </a:xfrm>
      </p:grpSpPr>
      <p:sp>
        <p:nvSpPr>
          <p:cNvPr id="89" name="Google Shape;89;p37"/>
          <p:cNvSpPr txBox="1">
            <a:spLocks noGrp="1"/>
          </p:cNvSpPr>
          <p:nvPr>
            <p:ph type="title"/>
          </p:nvPr>
        </p:nvSpPr>
        <p:spPr>
          <a:xfrm>
            <a:off x="1113523" y="4732865"/>
            <a:ext cx="7515991"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dk1"/>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7"/>
          <p:cNvSpPr>
            <a:spLocks noGrp="1"/>
          </p:cNvSpPr>
          <p:nvPr>
            <p:ph type="pic" idx="2"/>
          </p:nvPr>
        </p:nvSpPr>
        <p:spPr>
          <a:xfrm>
            <a:off x="1789975" y="932112"/>
            <a:ext cx="6171065" cy="3164976"/>
          </a:xfrm>
          <a:prstGeom prst="roundRect">
            <a:avLst>
              <a:gd name="adj" fmla="val 4380"/>
            </a:avLst>
          </a:prstGeom>
          <a:noFill/>
          <a:ln w="38100" cap="flat" cmpd="sng">
            <a:solidFill>
              <a:schemeClr val="lt2"/>
            </a:solidFill>
            <a:prstDash val="solid"/>
            <a:round/>
            <a:headEnd type="none" w="sm" len="sm"/>
            <a:tailEnd type="none" w="sm" len="sm"/>
          </a:ln>
        </p:spPr>
        <p:txBody>
          <a:bodyPr spcFirstLastPara="1" wrap="square" lIns="91425" tIns="45700" rIns="91425" bIns="45700" anchor="t" anchorCtr="0">
            <a:normAutofit/>
          </a:bodyPr>
          <a:lstStyle>
            <a:lvl1pPr marR="0" lvl="0" algn="ctr" rtl="0">
              <a:spcBef>
                <a:spcPts val="32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1pPr>
            <a:lvl2pPr marR="0" lvl="1"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2pPr>
            <a:lvl3pPr marR="0" lvl="2"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3pPr>
            <a:lvl4pPr marR="0" lvl="3"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4pPr>
            <a:lvl5pPr marR="0" lvl="4"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5pPr>
            <a:lvl6pPr marR="0" lvl="5"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6pPr>
            <a:lvl7pPr marR="0" lvl="6"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7pPr>
            <a:lvl8pPr marR="0" lvl="7"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8pPr>
            <a:lvl9pPr marR="0" lvl="8" algn="l" rtl="0">
              <a:spcBef>
                <a:spcPts val="600"/>
              </a:spcBef>
              <a:spcAft>
                <a:spcPts val="600"/>
              </a:spcAft>
              <a:buClr>
                <a:srgbClr val="1186C3"/>
              </a:buClr>
              <a:buSzPts val="2320"/>
              <a:buFont typeface="Arial"/>
              <a:buNone/>
              <a:defRPr sz="1600" b="0" i="0" u="none" strike="noStrike" cap="none">
                <a:solidFill>
                  <a:schemeClr val="dk1"/>
                </a:solidFill>
                <a:latin typeface="Arial"/>
                <a:ea typeface="Arial"/>
                <a:cs typeface="Arial"/>
                <a:sym typeface="Arial"/>
              </a:defRPr>
            </a:lvl9pPr>
          </a:lstStyle>
          <a:p>
            <a:endParaRPr/>
          </a:p>
        </p:txBody>
      </p:sp>
      <p:sp>
        <p:nvSpPr>
          <p:cNvPr id="91" name="Google Shape;91;p37"/>
          <p:cNvSpPr txBox="1">
            <a:spLocks noGrp="1"/>
          </p:cNvSpPr>
          <p:nvPr>
            <p:ph type="body" idx="1"/>
          </p:nvPr>
        </p:nvSpPr>
        <p:spPr>
          <a:xfrm>
            <a:off x="1113523" y="5299603"/>
            <a:ext cx="7515991" cy="493712"/>
          </a:xfrm>
          <a:prstGeom prst="rect">
            <a:avLst/>
          </a:prstGeom>
          <a:noFill/>
          <a:ln>
            <a:noFill/>
          </a:ln>
        </p:spPr>
        <p:txBody>
          <a:bodyPr spcFirstLastPara="1" wrap="square" lIns="91425" tIns="45700" rIns="91425" bIns="45700" anchor="ctr" anchorCtr="0">
            <a:normAutofit/>
          </a:bodyPr>
          <a:lstStyle>
            <a:lvl1pPr marL="457200" lvl="0" indent="-228600" algn="ctr">
              <a:spcBef>
                <a:spcPts val="280"/>
              </a:spcBef>
              <a:spcAft>
                <a:spcPts val="0"/>
              </a:spcAft>
              <a:buSzPts val="2030"/>
              <a:buNone/>
              <a:defRPr sz="14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92" name="Google Shape;92;p37"/>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7"/>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7"/>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95"/>
        <p:cNvGrpSpPr/>
        <p:nvPr/>
      </p:nvGrpSpPr>
      <p:grpSpPr>
        <a:xfrm>
          <a:off x="0" y="0"/>
          <a:ext cx="0" cy="0"/>
          <a:chOff x="0" y="0"/>
          <a:chExt cx="0" cy="0"/>
        </a:xfrm>
      </p:grpSpPr>
      <p:sp>
        <p:nvSpPr>
          <p:cNvPr id="96" name="Google Shape;96;p38"/>
          <p:cNvSpPr txBox="1">
            <a:spLocks noGrp="1"/>
          </p:cNvSpPr>
          <p:nvPr>
            <p:ph type="title"/>
          </p:nvPr>
        </p:nvSpPr>
        <p:spPr>
          <a:xfrm>
            <a:off x="1113524" y="685800"/>
            <a:ext cx="7515991" cy="3048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Aria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8"/>
          <p:cNvSpPr txBox="1">
            <a:spLocks noGrp="1"/>
          </p:cNvSpPr>
          <p:nvPr>
            <p:ph type="body" idx="1"/>
          </p:nvPr>
        </p:nvSpPr>
        <p:spPr>
          <a:xfrm>
            <a:off x="1113524" y="4343400"/>
            <a:ext cx="7515992" cy="1447800"/>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98" name="Google Shape;98;p38"/>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8"/>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8"/>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101"/>
        <p:cNvGrpSpPr/>
        <p:nvPr/>
      </p:nvGrpSpPr>
      <p:grpSpPr>
        <a:xfrm>
          <a:off x="0" y="0"/>
          <a:ext cx="0" cy="0"/>
          <a:chOff x="0" y="0"/>
          <a:chExt cx="0" cy="0"/>
        </a:xfrm>
      </p:grpSpPr>
      <p:sp>
        <p:nvSpPr>
          <p:cNvPr id="102" name="Google Shape;102;p39"/>
          <p:cNvSpPr txBox="1"/>
          <p:nvPr/>
        </p:nvSpPr>
        <p:spPr>
          <a:xfrm>
            <a:off x="969421" y="863023"/>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Arial"/>
              <a:buNone/>
            </a:pPr>
            <a:r>
              <a:rPr lang="en-US" sz="8000" b="0" i="0" u="none" strike="noStrike" cap="none">
                <a:solidFill>
                  <a:schemeClr val="dk1"/>
                </a:solidFill>
                <a:latin typeface="Arial"/>
                <a:ea typeface="Arial"/>
                <a:cs typeface="Arial"/>
                <a:sym typeface="Arial"/>
              </a:rPr>
              <a:t>“</a:t>
            </a:r>
            <a:endParaRPr/>
          </a:p>
        </p:txBody>
      </p:sp>
      <p:sp>
        <p:nvSpPr>
          <p:cNvPr id="103" name="Google Shape;103;p39"/>
          <p:cNvSpPr txBox="1"/>
          <p:nvPr/>
        </p:nvSpPr>
        <p:spPr>
          <a:xfrm>
            <a:off x="8172197" y="2819399"/>
            <a:ext cx="457319"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Arial"/>
              <a:buNone/>
            </a:pPr>
            <a:r>
              <a:rPr lang="en-US" sz="8000" b="0" i="0" u="none" strike="noStrike" cap="none">
                <a:solidFill>
                  <a:schemeClr val="dk1"/>
                </a:solidFill>
                <a:latin typeface="Arial"/>
                <a:ea typeface="Arial"/>
                <a:cs typeface="Arial"/>
                <a:sym typeface="Arial"/>
              </a:rPr>
              <a:t>”</a:t>
            </a:r>
            <a:endParaRPr/>
          </a:p>
        </p:txBody>
      </p:sp>
      <p:sp>
        <p:nvSpPr>
          <p:cNvPr id="104" name="Google Shape;104;p39"/>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Aria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9"/>
          <p:cNvSpPr txBox="1">
            <a:spLocks noGrp="1"/>
          </p:cNvSpPr>
          <p:nvPr>
            <p:ph type="body" idx="1"/>
          </p:nvPr>
        </p:nvSpPr>
        <p:spPr>
          <a:xfrm>
            <a:off x="1598235" y="3428999"/>
            <a:ext cx="6631128"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360"/>
              </a:spcBef>
              <a:spcAft>
                <a:spcPts val="0"/>
              </a:spcAft>
              <a:buSzPts val="2610"/>
              <a:buFont typeface="Arial"/>
              <a:buNone/>
              <a:defRPr sz="1800"/>
            </a:lvl1pPr>
            <a:lvl2pPr marL="914400" lvl="1" indent="-228600" algn="l">
              <a:spcBef>
                <a:spcPts val="600"/>
              </a:spcBef>
              <a:spcAft>
                <a:spcPts val="0"/>
              </a:spcAft>
              <a:buSzPts val="2900"/>
              <a:buFont typeface="Arial"/>
              <a:buNone/>
              <a:defRPr/>
            </a:lvl2pPr>
            <a:lvl3pPr marL="1371600" lvl="2" indent="-228600" algn="l">
              <a:spcBef>
                <a:spcPts val="600"/>
              </a:spcBef>
              <a:spcAft>
                <a:spcPts val="0"/>
              </a:spcAft>
              <a:buSzPts val="2610"/>
              <a:buFont typeface="Arial"/>
              <a:buNone/>
              <a:defRPr/>
            </a:lvl3pPr>
            <a:lvl4pPr marL="1828800" lvl="3" indent="-228600" algn="l">
              <a:spcBef>
                <a:spcPts val="600"/>
              </a:spcBef>
              <a:spcAft>
                <a:spcPts val="0"/>
              </a:spcAft>
              <a:buSzPts val="2320"/>
              <a:buFont typeface="Arial"/>
              <a:buNone/>
              <a:defRPr/>
            </a:lvl4pPr>
            <a:lvl5pPr marL="2286000" lvl="4" indent="-228600" algn="l">
              <a:spcBef>
                <a:spcPts val="600"/>
              </a:spcBef>
              <a:spcAft>
                <a:spcPts val="0"/>
              </a:spcAft>
              <a:buSzPts val="2030"/>
              <a:buFont typeface="Arial"/>
              <a:buNone/>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06" name="Google Shape;106;p39"/>
          <p:cNvSpPr txBox="1">
            <a:spLocks noGrp="1"/>
          </p:cNvSpPr>
          <p:nvPr>
            <p:ph type="body" idx="2"/>
          </p:nvPr>
        </p:nvSpPr>
        <p:spPr>
          <a:xfrm>
            <a:off x="1113523" y="4343400"/>
            <a:ext cx="7515991" cy="1447800"/>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07" name="Google Shape;107;p39"/>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39"/>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9"/>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110"/>
        <p:cNvGrpSpPr/>
        <p:nvPr/>
      </p:nvGrpSpPr>
      <p:grpSpPr>
        <a:xfrm>
          <a:off x="0" y="0"/>
          <a:ext cx="0" cy="0"/>
          <a:chOff x="0" y="0"/>
          <a:chExt cx="0" cy="0"/>
        </a:xfrm>
      </p:grpSpPr>
      <p:sp>
        <p:nvSpPr>
          <p:cNvPr id="111" name="Google Shape;111;p40"/>
          <p:cNvSpPr txBox="1">
            <a:spLocks noGrp="1"/>
          </p:cNvSpPr>
          <p:nvPr>
            <p:ph type="title"/>
          </p:nvPr>
        </p:nvSpPr>
        <p:spPr>
          <a:xfrm>
            <a:off x="1113525" y="3308581"/>
            <a:ext cx="7515989" cy="14688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1"/>
              </a:buClr>
              <a:buSzPts val="3200"/>
              <a:buFont typeface="Aria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0"/>
          <p:cNvSpPr txBox="1">
            <a:spLocks noGrp="1"/>
          </p:cNvSpPr>
          <p:nvPr>
            <p:ph type="body" idx="1"/>
          </p:nvPr>
        </p:nvSpPr>
        <p:spPr>
          <a:xfrm>
            <a:off x="1113524" y="4777381"/>
            <a:ext cx="7515990"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13" name="Google Shape;113;p40"/>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0"/>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40"/>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Quote Name Card">
  <p:cSld name="Quote Name Card">
    <p:spTree>
      <p:nvGrpSpPr>
        <p:cNvPr id="1" name="Shape 116"/>
        <p:cNvGrpSpPr/>
        <p:nvPr/>
      </p:nvGrpSpPr>
      <p:grpSpPr>
        <a:xfrm>
          <a:off x="0" y="0"/>
          <a:ext cx="0" cy="0"/>
          <a:chOff x="0" y="0"/>
          <a:chExt cx="0" cy="0"/>
        </a:xfrm>
      </p:grpSpPr>
      <p:sp>
        <p:nvSpPr>
          <p:cNvPr id="117" name="Google Shape;117;p41"/>
          <p:cNvSpPr txBox="1"/>
          <p:nvPr/>
        </p:nvSpPr>
        <p:spPr>
          <a:xfrm>
            <a:off x="969421" y="863023"/>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Arial"/>
              <a:buNone/>
            </a:pPr>
            <a:r>
              <a:rPr lang="en-US" sz="8000" b="0" i="0" u="none" strike="noStrike" cap="none">
                <a:solidFill>
                  <a:schemeClr val="dk1"/>
                </a:solidFill>
                <a:latin typeface="Arial"/>
                <a:ea typeface="Arial"/>
                <a:cs typeface="Arial"/>
                <a:sym typeface="Arial"/>
              </a:rPr>
              <a:t>“</a:t>
            </a:r>
            <a:endParaRPr/>
          </a:p>
        </p:txBody>
      </p:sp>
      <p:sp>
        <p:nvSpPr>
          <p:cNvPr id="118" name="Google Shape;118;p41"/>
          <p:cNvSpPr txBox="1"/>
          <p:nvPr/>
        </p:nvSpPr>
        <p:spPr>
          <a:xfrm>
            <a:off x="8172197" y="2819399"/>
            <a:ext cx="457319"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Arial"/>
              <a:buNone/>
            </a:pPr>
            <a:r>
              <a:rPr lang="en-US" sz="8000" b="0" i="0" u="none" strike="noStrike" cap="none">
                <a:solidFill>
                  <a:schemeClr val="dk1"/>
                </a:solidFill>
                <a:latin typeface="Arial"/>
                <a:ea typeface="Arial"/>
                <a:cs typeface="Arial"/>
                <a:sym typeface="Arial"/>
              </a:rPr>
              <a:t>”</a:t>
            </a:r>
            <a:endParaRPr/>
          </a:p>
        </p:txBody>
      </p:sp>
      <p:sp>
        <p:nvSpPr>
          <p:cNvPr id="119" name="Google Shape;119;p41"/>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Aria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1"/>
          <p:cNvSpPr txBox="1">
            <a:spLocks noGrp="1"/>
          </p:cNvSpPr>
          <p:nvPr>
            <p:ph type="body" idx="1"/>
          </p:nvPr>
        </p:nvSpPr>
        <p:spPr>
          <a:xfrm>
            <a:off x="1113525" y="3886200"/>
            <a:ext cx="7515990" cy="889000"/>
          </a:xfrm>
          <a:prstGeom prst="rect">
            <a:avLst/>
          </a:prstGeom>
          <a:noFill/>
          <a:ln>
            <a:noFill/>
          </a:ln>
        </p:spPr>
        <p:txBody>
          <a:bodyPr spcFirstLastPara="1" wrap="square" lIns="91425" tIns="45700" rIns="91425" bIns="45700" anchor="b" anchorCtr="0">
            <a:normAutofit/>
          </a:bodyPr>
          <a:lstStyle>
            <a:lvl1pPr marL="457200" lvl="0" indent="-228600" algn="r">
              <a:spcBef>
                <a:spcPts val="480"/>
              </a:spcBef>
              <a:spcAft>
                <a:spcPts val="0"/>
              </a:spcAft>
              <a:buSzPts val="3480"/>
              <a:buNone/>
              <a:defRPr sz="24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21" name="Google Shape;121;p41"/>
          <p:cNvSpPr txBox="1">
            <a:spLocks noGrp="1"/>
          </p:cNvSpPr>
          <p:nvPr>
            <p:ph type="body" idx="2"/>
          </p:nvPr>
        </p:nvSpPr>
        <p:spPr>
          <a:xfrm>
            <a:off x="1113524" y="4775200"/>
            <a:ext cx="7515990" cy="1016000"/>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22" name="Google Shape;122;p41"/>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1"/>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1"/>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rue or False">
  <p:cSld name="True or False">
    <p:spTree>
      <p:nvGrpSpPr>
        <p:cNvPr id="1" name="Shape 125"/>
        <p:cNvGrpSpPr/>
        <p:nvPr/>
      </p:nvGrpSpPr>
      <p:grpSpPr>
        <a:xfrm>
          <a:off x="0" y="0"/>
          <a:ext cx="0" cy="0"/>
          <a:chOff x="0" y="0"/>
          <a:chExt cx="0" cy="0"/>
        </a:xfrm>
      </p:grpSpPr>
      <p:sp>
        <p:nvSpPr>
          <p:cNvPr id="126" name="Google Shape;126;p42"/>
          <p:cNvSpPr txBox="1">
            <a:spLocks noGrp="1"/>
          </p:cNvSpPr>
          <p:nvPr>
            <p:ph type="title"/>
          </p:nvPr>
        </p:nvSpPr>
        <p:spPr>
          <a:xfrm>
            <a:off x="1113525" y="685801"/>
            <a:ext cx="7515991" cy="27273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Arial"/>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2"/>
          <p:cNvSpPr txBox="1">
            <a:spLocks noGrp="1"/>
          </p:cNvSpPr>
          <p:nvPr>
            <p:ph type="body" idx="1"/>
          </p:nvPr>
        </p:nvSpPr>
        <p:spPr>
          <a:xfrm>
            <a:off x="1113524" y="3505200"/>
            <a:ext cx="7515992"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560"/>
              </a:spcBef>
              <a:spcAft>
                <a:spcPts val="0"/>
              </a:spcAft>
              <a:buSzPts val="4060"/>
              <a:buNone/>
              <a:defRPr sz="28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28" name="Google Shape;128;p42"/>
          <p:cNvSpPr txBox="1">
            <a:spLocks noGrp="1"/>
          </p:cNvSpPr>
          <p:nvPr>
            <p:ph type="body" idx="2"/>
          </p:nvPr>
        </p:nvSpPr>
        <p:spPr>
          <a:xfrm>
            <a:off x="1113524" y="4343400"/>
            <a:ext cx="7515992" cy="14478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29" name="Google Shape;129;p42"/>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42"/>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2"/>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32"/>
        <p:cNvGrpSpPr/>
        <p:nvPr/>
      </p:nvGrpSpPr>
      <p:grpSpPr>
        <a:xfrm>
          <a:off x="0" y="0"/>
          <a:ext cx="0" cy="0"/>
          <a:chOff x="0" y="0"/>
          <a:chExt cx="0" cy="0"/>
        </a:xfrm>
      </p:grpSpPr>
      <p:sp>
        <p:nvSpPr>
          <p:cNvPr id="133" name="Google Shape;133;p43"/>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43"/>
          <p:cNvSpPr txBox="1">
            <a:spLocks noGrp="1"/>
          </p:cNvSpPr>
          <p:nvPr>
            <p:ph type="body" idx="1"/>
          </p:nvPr>
        </p:nvSpPr>
        <p:spPr>
          <a:xfrm rot="5400000">
            <a:off x="3155969" y="493164"/>
            <a:ext cx="3356995" cy="7704666"/>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35" name="Google Shape;135;p43"/>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43"/>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43"/>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38"/>
        <p:cNvGrpSpPr/>
        <p:nvPr/>
      </p:nvGrpSpPr>
      <p:grpSpPr>
        <a:xfrm>
          <a:off x="0" y="0"/>
          <a:ext cx="0" cy="0"/>
          <a:chOff x="0" y="0"/>
          <a:chExt cx="0" cy="0"/>
        </a:xfrm>
      </p:grpSpPr>
      <p:sp>
        <p:nvSpPr>
          <p:cNvPr id="139" name="Google Shape;139;p44"/>
          <p:cNvSpPr txBox="1">
            <a:spLocks noGrp="1"/>
          </p:cNvSpPr>
          <p:nvPr>
            <p:ph type="title"/>
          </p:nvPr>
        </p:nvSpPr>
        <p:spPr>
          <a:xfrm rot="5400000">
            <a:off x="5412754" y="2574438"/>
            <a:ext cx="5105400" cy="132812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44"/>
          <p:cNvSpPr txBox="1">
            <a:spLocks noGrp="1"/>
          </p:cNvSpPr>
          <p:nvPr>
            <p:ph type="body" idx="1"/>
          </p:nvPr>
        </p:nvSpPr>
        <p:spPr>
          <a:xfrm rot="5400000">
            <a:off x="1569010" y="230314"/>
            <a:ext cx="5105400" cy="6016373"/>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41" name="Google Shape;141;p44"/>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44"/>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4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37"/>
        <p:cNvGrpSpPr/>
        <p:nvPr/>
      </p:nvGrpSpPr>
      <p:grpSpPr>
        <a:xfrm>
          <a:off x="0" y="0"/>
          <a:ext cx="0" cy="0"/>
          <a:chOff x="0" y="0"/>
          <a:chExt cx="0" cy="0"/>
        </a:xfrm>
      </p:grpSpPr>
      <p:sp>
        <p:nvSpPr>
          <p:cNvPr id="38" name="Google Shape;38;p29"/>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body" idx="1"/>
          </p:nvPr>
        </p:nvSpPr>
        <p:spPr>
          <a:xfrm>
            <a:off x="982133" y="2667000"/>
            <a:ext cx="7704667" cy="3332816"/>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40" name="Google Shape;40;p29"/>
          <p:cNvSpPr txBox="1">
            <a:spLocks noGrp="1"/>
          </p:cNvSpPr>
          <p:nvPr>
            <p:ph type="dt" idx="10"/>
          </p:nvPr>
        </p:nvSpPr>
        <p:spPr>
          <a:xfrm>
            <a:off x="7344329" y="6108173"/>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9"/>
          <p:cNvSpPr txBox="1">
            <a:spLocks noGrp="1"/>
          </p:cNvSpPr>
          <p:nvPr>
            <p:ph type="ftr" idx="11"/>
          </p:nvPr>
        </p:nvSpPr>
        <p:spPr>
          <a:xfrm>
            <a:off x="1972647" y="6108173"/>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3"/>
        <p:cNvGrpSpPr/>
        <p:nvPr/>
      </p:nvGrpSpPr>
      <p:grpSpPr>
        <a:xfrm>
          <a:off x="0" y="0"/>
          <a:ext cx="0" cy="0"/>
          <a:chOff x="0" y="0"/>
          <a:chExt cx="0" cy="0"/>
        </a:xfrm>
      </p:grpSpPr>
      <p:sp>
        <p:nvSpPr>
          <p:cNvPr id="44" name="Google Shape;44;p30"/>
          <p:cNvSpPr txBox="1">
            <a:spLocks noGrp="1"/>
          </p:cNvSpPr>
          <p:nvPr>
            <p:ph type="title"/>
          </p:nvPr>
        </p:nvSpPr>
        <p:spPr>
          <a:xfrm>
            <a:off x="1986995" y="2666998"/>
            <a:ext cx="6699805" cy="2360071"/>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1"/>
              </a:buClr>
              <a:buSzPts val="4000"/>
              <a:buFont typeface="Arial"/>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0"/>
          <p:cNvSpPr txBox="1">
            <a:spLocks noGrp="1"/>
          </p:cNvSpPr>
          <p:nvPr>
            <p:ph type="body" idx="1"/>
          </p:nvPr>
        </p:nvSpPr>
        <p:spPr>
          <a:xfrm>
            <a:off x="1986998" y="5027070"/>
            <a:ext cx="6699802"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46" name="Google Shape;46;p30"/>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9"/>
        <p:cNvGrpSpPr/>
        <p:nvPr/>
      </p:nvGrpSpPr>
      <p:grpSpPr>
        <a:xfrm>
          <a:off x="0" y="0"/>
          <a:ext cx="0" cy="0"/>
          <a:chOff x="0" y="0"/>
          <a:chExt cx="0" cy="0"/>
        </a:xfrm>
      </p:grpSpPr>
      <p:sp>
        <p:nvSpPr>
          <p:cNvPr id="50" name="Google Shape;50;p31"/>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1"/>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1112332" y="1752599"/>
            <a:ext cx="4070679"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dk1"/>
              </a:buClr>
              <a:buSzPts val="2800"/>
              <a:buFont typeface="Arial"/>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2"/>
          <p:cNvSpPr>
            <a:spLocks noGrp="1"/>
          </p:cNvSpPr>
          <p:nvPr>
            <p:ph type="pic" idx="2"/>
          </p:nvPr>
        </p:nvSpPr>
        <p:spPr>
          <a:xfrm>
            <a:off x="5697495" y="914400"/>
            <a:ext cx="2461371" cy="4572000"/>
          </a:xfrm>
          <a:prstGeom prst="roundRect">
            <a:avLst>
              <a:gd name="adj" fmla="val 4280"/>
            </a:avLst>
          </a:prstGeom>
          <a:noFill/>
          <a:ln w="38100" cap="flat" cmpd="sng">
            <a:solidFill>
              <a:schemeClr val="lt2"/>
            </a:solidFill>
            <a:prstDash val="solid"/>
            <a:round/>
            <a:headEnd type="none" w="sm" len="sm"/>
            <a:tailEnd type="none" w="sm" len="sm"/>
          </a:ln>
        </p:spPr>
        <p:txBody>
          <a:bodyPr spcFirstLastPara="1" wrap="square" lIns="91425" tIns="45700" rIns="91425" bIns="45700" anchor="t" anchorCtr="0">
            <a:normAutofit/>
          </a:bodyPr>
          <a:lstStyle>
            <a:lvl1pPr marR="0" lvl="0" algn="ctr" rtl="0">
              <a:spcBef>
                <a:spcPts val="32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1pPr>
            <a:lvl2pPr marR="0" lvl="1"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2pPr>
            <a:lvl3pPr marR="0" lvl="2"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3pPr>
            <a:lvl4pPr marR="0" lvl="3"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4pPr>
            <a:lvl5pPr marR="0" lvl="4"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5pPr>
            <a:lvl6pPr marR="0" lvl="5"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6pPr>
            <a:lvl7pPr marR="0" lvl="6"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7pPr>
            <a:lvl8pPr marR="0" lvl="7"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8pPr>
            <a:lvl9pPr marR="0" lvl="8" algn="l" rtl="0">
              <a:spcBef>
                <a:spcPts val="600"/>
              </a:spcBef>
              <a:spcAft>
                <a:spcPts val="600"/>
              </a:spcAft>
              <a:buClr>
                <a:srgbClr val="1186C3"/>
              </a:buClr>
              <a:buSzPts val="2320"/>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Google Shape;56;p32"/>
          <p:cNvSpPr txBox="1">
            <a:spLocks noGrp="1"/>
          </p:cNvSpPr>
          <p:nvPr>
            <p:ph type="body" idx="1"/>
          </p:nvPr>
        </p:nvSpPr>
        <p:spPr>
          <a:xfrm>
            <a:off x="1112332" y="3124199"/>
            <a:ext cx="4070679" cy="1828800"/>
          </a:xfrm>
          <a:prstGeom prst="rect">
            <a:avLst/>
          </a:prstGeom>
          <a:noFill/>
          <a:ln>
            <a:noFill/>
          </a:ln>
        </p:spPr>
        <p:txBody>
          <a:bodyPr spcFirstLastPara="1" wrap="square" lIns="91425" tIns="45700" rIns="91425" bIns="45700" anchor="ctr" anchorCtr="0">
            <a:normAutofit/>
          </a:bodyPr>
          <a:lstStyle>
            <a:lvl1pPr marL="457200" lvl="0" indent="-228600" algn="ctr">
              <a:spcBef>
                <a:spcPts val="360"/>
              </a:spcBef>
              <a:spcAft>
                <a:spcPts val="0"/>
              </a:spcAft>
              <a:buSzPts val="2610"/>
              <a:buNone/>
              <a:defRPr sz="18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57" name="Google Shape;57;p32"/>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2"/>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2"/>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0"/>
        <p:cNvGrpSpPr/>
        <p:nvPr/>
      </p:nvGrpSpPr>
      <p:grpSpPr>
        <a:xfrm>
          <a:off x="0" y="0"/>
          <a:ext cx="0" cy="0"/>
          <a:chOff x="0" y="0"/>
          <a:chExt cx="0" cy="0"/>
        </a:xfrm>
      </p:grpSpPr>
      <p:sp>
        <p:nvSpPr>
          <p:cNvPr id="61" name="Google Shape;61;p33"/>
          <p:cNvSpPr txBox="1">
            <a:spLocks noGrp="1"/>
          </p:cNvSpPr>
          <p:nvPr>
            <p:ph type="title"/>
          </p:nvPr>
        </p:nvSpPr>
        <p:spPr>
          <a:xfrm>
            <a:off x="1113524" y="1600200"/>
            <a:ext cx="2662534"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dk1"/>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3"/>
          <p:cNvSpPr txBox="1">
            <a:spLocks noGrp="1"/>
          </p:cNvSpPr>
          <p:nvPr>
            <p:ph type="body" idx="1"/>
          </p:nvPr>
        </p:nvSpPr>
        <p:spPr>
          <a:xfrm>
            <a:off x="3947553" y="685800"/>
            <a:ext cx="4681962" cy="5105401"/>
          </a:xfrm>
          <a:prstGeom prst="rect">
            <a:avLst/>
          </a:prstGeom>
          <a:noFill/>
          <a:ln>
            <a:noFill/>
          </a:ln>
        </p:spPr>
        <p:txBody>
          <a:bodyPr spcFirstLastPara="1" wrap="square" lIns="91425" tIns="45700" rIns="91425" bIns="45700" anchor="ctr" anchorCtr="0">
            <a:normAutofit/>
          </a:bodyPr>
          <a:lstStyle>
            <a:lvl1pPr marL="457200" lvl="0" indent="-412750" algn="l">
              <a:spcBef>
                <a:spcPts val="400"/>
              </a:spcBef>
              <a:spcAft>
                <a:spcPts val="0"/>
              </a:spcAft>
              <a:buSzPts val="2900"/>
              <a:buChar char="•"/>
              <a:defRPr sz="2000"/>
            </a:lvl1pPr>
            <a:lvl2pPr marL="914400" lvl="1" indent="-394335" algn="l">
              <a:spcBef>
                <a:spcPts val="600"/>
              </a:spcBef>
              <a:spcAft>
                <a:spcPts val="0"/>
              </a:spcAft>
              <a:buSzPts val="2610"/>
              <a:buChar char="•"/>
              <a:defRPr sz="1800"/>
            </a:lvl2pPr>
            <a:lvl3pPr marL="1371600" lvl="2" indent="-375919" algn="l">
              <a:spcBef>
                <a:spcPts val="600"/>
              </a:spcBef>
              <a:spcAft>
                <a:spcPts val="0"/>
              </a:spcAft>
              <a:buSzPts val="2320"/>
              <a:buChar char="•"/>
              <a:defRPr sz="1600"/>
            </a:lvl3pPr>
            <a:lvl4pPr marL="1828800" lvl="3" indent="-357505" algn="l">
              <a:spcBef>
                <a:spcPts val="600"/>
              </a:spcBef>
              <a:spcAft>
                <a:spcPts val="0"/>
              </a:spcAft>
              <a:buSzPts val="2030"/>
              <a:buChar char="•"/>
              <a:defRPr sz="1400"/>
            </a:lvl4pPr>
            <a:lvl5pPr marL="2286000" lvl="4" indent="-357504" algn="l">
              <a:spcBef>
                <a:spcPts val="600"/>
              </a:spcBef>
              <a:spcAft>
                <a:spcPts val="0"/>
              </a:spcAft>
              <a:buSzPts val="2030"/>
              <a:buChar char="•"/>
              <a:defRPr sz="1400"/>
            </a:lvl5pPr>
            <a:lvl6pPr marL="2743200" lvl="5" indent="-357504" algn="l">
              <a:spcBef>
                <a:spcPts val="600"/>
              </a:spcBef>
              <a:spcAft>
                <a:spcPts val="0"/>
              </a:spcAft>
              <a:buSzPts val="2030"/>
              <a:buChar char="•"/>
              <a:defRPr sz="1400"/>
            </a:lvl6pPr>
            <a:lvl7pPr marL="3200400" lvl="6" indent="-357504" algn="l">
              <a:spcBef>
                <a:spcPts val="600"/>
              </a:spcBef>
              <a:spcAft>
                <a:spcPts val="0"/>
              </a:spcAft>
              <a:buSzPts val="2030"/>
              <a:buChar char="•"/>
              <a:defRPr sz="1400"/>
            </a:lvl7pPr>
            <a:lvl8pPr marL="3657600" lvl="7" indent="-357504" algn="l">
              <a:spcBef>
                <a:spcPts val="600"/>
              </a:spcBef>
              <a:spcAft>
                <a:spcPts val="0"/>
              </a:spcAft>
              <a:buSzPts val="2030"/>
              <a:buChar char="•"/>
              <a:defRPr sz="1400"/>
            </a:lvl8pPr>
            <a:lvl9pPr marL="4114800" lvl="8" indent="-357504" algn="l">
              <a:spcBef>
                <a:spcPts val="600"/>
              </a:spcBef>
              <a:spcAft>
                <a:spcPts val="600"/>
              </a:spcAft>
              <a:buSzPts val="2030"/>
              <a:buChar char="•"/>
              <a:defRPr sz="1400"/>
            </a:lvl9pPr>
          </a:lstStyle>
          <a:p>
            <a:endParaRPr/>
          </a:p>
        </p:txBody>
      </p:sp>
      <p:sp>
        <p:nvSpPr>
          <p:cNvPr id="63" name="Google Shape;63;p33"/>
          <p:cNvSpPr txBox="1">
            <a:spLocks noGrp="1"/>
          </p:cNvSpPr>
          <p:nvPr>
            <p:ph type="body" idx="2"/>
          </p:nvPr>
        </p:nvSpPr>
        <p:spPr>
          <a:xfrm>
            <a:off x="1113524" y="2971800"/>
            <a:ext cx="2662534" cy="1828800"/>
          </a:xfrm>
          <a:prstGeom prst="rect">
            <a:avLst/>
          </a:prstGeom>
          <a:noFill/>
          <a:ln>
            <a:noFill/>
          </a:ln>
        </p:spPr>
        <p:txBody>
          <a:bodyPr spcFirstLastPara="1" wrap="square" lIns="91425" tIns="45700" rIns="91425" bIns="45700" anchor="ctr" anchorCtr="0">
            <a:normAutofit/>
          </a:bodyPr>
          <a:lstStyle>
            <a:lvl1pPr marL="457200" lvl="0" indent="-228600" algn="ctr">
              <a:spcBef>
                <a:spcPts val="320"/>
              </a:spcBef>
              <a:spcAft>
                <a:spcPts val="0"/>
              </a:spcAft>
              <a:buSzPts val="2320"/>
              <a:buNone/>
              <a:defRPr sz="16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64" name="Google Shape;64;p33"/>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3"/>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3"/>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67"/>
        <p:cNvGrpSpPr/>
        <p:nvPr/>
      </p:nvGrpSpPr>
      <p:grpSpPr>
        <a:xfrm>
          <a:off x="0" y="0"/>
          <a:ext cx="0" cy="0"/>
          <a:chOff x="0" y="0"/>
          <a:chExt cx="0" cy="0"/>
        </a:xfrm>
      </p:grpSpPr>
      <p:sp>
        <p:nvSpPr>
          <p:cNvPr id="68" name="Google Shape;68;p34"/>
          <p:cNvSpPr txBox="1">
            <a:spLocks noGrp="1"/>
          </p:cNvSpPr>
          <p:nvPr>
            <p:ph type="title"/>
          </p:nvPr>
        </p:nvSpPr>
        <p:spPr>
          <a:xfrm>
            <a:off x="982133" y="685801"/>
            <a:ext cx="7704667" cy="17525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4"/>
          <p:cNvSpPr txBox="1">
            <a:spLocks noGrp="1"/>
          </p:cNvSpPr>
          <p:nvPr>
            <p:ph type="body" idx="1"/>
          </p:nvPr>
        </p:nvSpPr>
        <p:spPr>
          <a:xfrm>
            <a:off x="982133" y="2667000"/>
            <a:ext cx="3739896" cy="3368674"/>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70" name="Google Shape;70;p34"/>
          <p:cNvSpPr txBox="1">
            <a:spLocks noGrp="1"/>
          </p:cNvSpPr>
          <p:nvPr>
            <p:ph type="body" idx="2"/>
          </p:nvPr>
        </p:nvSpPr>
        <p:spPr>
          <a:xfrm>
            <a:off x="4946904" y="2667000"/>
            <a:ext cx="3739896" cy="3346824"/>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71" name="Google Shape;71;p34"/>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4"/>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74"/>
        <p:cNvGrpSpPr/>
        <p:nvPr/>
      </p:nvGrpSpPr>
      <p:grpSpPr>
        <a:xfrm>
          <a:off x="0" y="0"/>
          <a:ext cx="0" cy="0"/>
          <a:chOff x="0" y="0"/>
          <a:chExt cx="0" cy="0"/>
        </a:xfrm>
      </p:grpSpPr>
      <p:sp>
        <p:nvSpPr>
          <p:cNvPr id="75" name="Google Shape;75;p35"/>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body" idx="1"/>
          </p:nvPr>
        </p:nvSpPr>
        <p:spPr>
          <a:xfrm>
            <a:off x="1329481" y="2658533"/>
            <a:ext cx="3456291"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4060"/>
              <a:buNone/>
              <a:defRPr sz="2800" b="0">
                <a:solidFill>
                  <a:srgbClr val="1186C3"/>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77" name="Google Shape;77;p35"/>
          <p:cNvSpPr txBox="1">
            <a:spLocks noGrp="1"/>
          </p:cNvSpPr>
          <p:nvPr>
            <p:ph type="body" idx="2"/>
          </p:nvPr>
        </p:nvSpPr>
        <p:spPr>
          <a:xfrm>
            <a:off x="1113523"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78" name="Google Shape;78;p35"/>
          <p:cNvSpPr txBox="1">
            <a:spLocks noGrp="1"/>
          </p:cNvSpPr>
          <p:nvPr>
            <p:ph type="body" idx="3"/>
          </p:nvPr>
        </p:nvSpPr>
        <p:spPr>
          <a:xfrm>
            <a:off x="5161710" y="2667000"/>
            <a:ext cx="3467806"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4060"/>
              <a:buNone/>
              <a:defRPr sz="2800" b="0">
                <a:solidFill>
                  <a:srgbClr val="1186C3"/>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79" name="Google Shape;79;p35"/>
          <p:cNvSpPr txBox="1">
            <a:spLocks noGrp="1"/>
          </p:cNvSpPr>
          <p:nvPr>
            <p:ph type="body" idx="4"/>
          </p:nvPr>
        </p:nvSpPr>
        <p:spPr>
          <a:xfrm>
            <a:off x="4957266"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80" name="Google Shape;80;p35"/>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5"/>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83"/>
        <p:cNvGrpSpPr/>
        <p:nvPr/>
      </p:nvGrpSpPr>
      <p:grpSpPr>
        <a:xfrm>
          <a:off x="0" y="0"/>
          <a:ext cx="0" cy="0"/>
          <a:chOff x="0" y="0"/>
          <a:chExt cx="0" cy="0"/>
        </a:xfrm>
      </p:grpSpPr>
      <p:sp>
        <p:nvSpPr>
          <p:cNvPr id="84" name="Google Shape;84;p36"/>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6"/>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6"/>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6"/>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41942"/>
        </a:solidFill>
        <a:effectLst/>
      </p:bgPr>
    </p:bg>
    <p:spTree>
      <p:nvGrpSpPr>
        <p:cNvPr id="1" name="Shape 9"/>
        <p:cNvGrpSpPr/>
        <p:nvPr/>
      </p:nvGrpSpPr>
      <p:grpSpPr>
        <a:xfrm>
          <a:off x="0" y="0"/>
          <a:ext cx="0" cy="0"/>
          <a:chOff x="0" y="0"/>
          <a:chExt cx="0" cy="0"/>
        </a:xfrm>
      </p:grpSpPr>
      <p:grpSp>
        <p:nvGrpSpPr>
          <p:cNvPr id="10" name="Google Shape;10;p27"/>
          <p:cNvGrpSpPr/>
          <p:nvPr/>
        </p:nvGrpSpPr>
        <p:grpSpPr>
          <a:xfrm>
            <a:off x="0" y="0"/>
            <a:ext cx="2132013" cy="6858001"/>
            <a:chOff x="0" y="0"/>
            <a:chExt cx="2132013" cy="6858001"/>
          </a:xfrm>
        </p:grpSpPr>
        <p:sp>
          <p:nvSpPr>
            <p:cNvPr id="11" name="Google Shape;11;p27"/>
            <p:cNvSpPr/>
            <p:nvPr/>
          </p:nvSpPr>
          <p:spPr>
            <a:xfrm>
              <a:off x="0" y="0"/>
              <a:ext cx="1073150" cy="5291138"/>
            </a:xfrm>
            <a:custGeom>
              <a:avLst/>
              <a:gdLst/>
              <a:ahLst/>
              <a:cxnLst/>
              <a:rect l="l" t="t" r="r" b="b"/>
              <a:pathLst>
                <a:path w="676" h="3333" extrusionOk="0">
                  <a:moveTo>
                    <a:pt x="0" y="3132"/>
                  </a:moveTo>
                  <a:lnTo>
                    <a:pt x="0" y="3312"/>
                  </a:lnTo>
                  <a:lnTo>
                    <a:pt x="126" y="3333"/>
                  </a:lnTo>
                  <a:lnTo>
                    <a:pt x="676" y="0"/>
                  </a:lnTo>
                  <a:lnTo>
                    <a:pt x="514" y="0"/>
                  </a:lnTo>
                  <a:lnTo>
                    <a:pt x="0" y="3132"/>
                  </a:lnTo>
                  <a:close/>
                </a:path>
              </a:pathLst>
            </a:custGeom>
            <a:solidFill>
              <a:schemeClr val="accent1"/>
            </a:solidFill>
            <a:ln>
              <a:noFill/>
            </a:ln>
          </p:spPr>
        </p:sp>
        <p:sp>
          <p:nvSpPr>
            <p:cNvPr id="12" name="Google Shape;12;p27"/>
            <p:cNvSpPr/>
            <p:nvPr/>
          </p:nvSpPr>
          <p:spPr>
            <a:xfrm>
              <a:off x="0" y="0"/>
              <a:ext cx="758825" cy="4624388"/>
            </a:xfrm>
            <a:custGeom>
              <a:avLst/>
              <a:gdLst/>
              <a:ahLst/>
              <a:cxnLst/>
              <a:rect l="l" t="t" r="r" b="b"/>
              <a:pathLst>
                <a:path w="478" h="2913" extrusionOk="0">
                  <a:moveTo>
                    <a:pt x="478" y="0"/>
                  </a:moveTo>
                  <a:lnTo>
                    <a:pt x="318" y="0"/>
                  </a:lnTo>
                  <a:lnTo>
                    <a:pt x="0" y="1938"/>
                  </a:lnTo>
                  <a:lnTo>
                    <a:pt x="0" y="2913"/>
                  </a:lnTo>
                  <a:lnTo>
                    <a:pt x="478" y="0"/>
                  </a:lnTo>
                  <a:close/>
                </a:path>
              </a:pathLst>
            </a:custGeom>
            <a:solidFill>
              <a:srgbClr val="595959"/>
            </a:solidFill>
            <a:ln>
              <a:noFill/>
            </a:ln>
          </p:spPr>
        </p:sp>
        <p:sp>
          <p:nvSpPr>
            <p:cNvPr id="13" name="Google Shape;13;p27"/>
            <p:cNvSpPr/>
            <p:nvPr/>
          </p:nvSpPr>
          <p:spPr>
            <a:xfrm>
              <a:off x="0" y="5662613"/>
              <a:ext cx="906463" cy="1195388"/>
            </a:xfrm>
            <a:custGeom>
              <a:avLst/>
              <a:gdLst/>
              <a:ahLst/>
              <a:cxnLst/>
              <a:rect l="l" t="t" r="r" b="b"/>
              <a:pathLst>
                <a:path w="571" h="753" extrusionOk="0">
                  <a:moveTo>
                    <a:pt x="0" y="0"/>
                  </a:moveTo>
                  <a:lnTo>
                    <a:pt x="0" y="12"/>
                  </a:lnTo>
                  <a:lnTo>
                    <a:pt x="538" y="753"/>
                  </a:lnTo>
                  <a:lnTo>
                    <a:pt x="571" y="753"/>
                  </a:lnTo>
                  <a:lnTo>
                    <a:pt x="0" y="0"/>
                  </a:lnTo>
                  <a:close/>
                </a:path>
              </a:pathLst>
            </a:custGeom>
            <a:solidFill>
              <a:srgbClr val="262626"/>
            </a:solidFill>
            <a:ln>
              <a:noFill/>
            </a:ln>
          </p:spPr>
        </p:sp>
        <p:sp>
          <p:nvSpPr>
            <p:cNvPr id="14" name="Google Shape;14;p27"/>
            <p:cNvSpPr/>
            <p:nvPr/>
          </p:nvSpPr>
          <p:spPr>
            <a:xfrm>
              <a:off x="0" y="5295900"/>
              <a:ext cx="1487488" cy="1562100"/>
            </a:xfrm>
            <a:custGeom>
              <a:avLst/>
              <a:gdLst/>
              <a:ahLst/>
              <a:cxnLst/>
              <a:rect l="l" t="t" r="r" b="b"/>
              <a:pathLst>
                <a:path w="937" h="984" extrusionOk="0">
                  <a:moveTo>
                    <a:pt x="0" y="0"/>
                  </a:moveTo>
                  <a:lnTo>
                    <a:pt x="0" y="3"/>
                  </a:lnTo>
                  <a:lnTo>
                    <a:pt x="901" y="984"/>
                  </a:lnTo>
                  <a:lnTo>
                    <a:pt x="937" y="984"/>
                  </a:lnTo>
                  <a:lnTo>
                    <a:pt x="0" y="0"/>
                  </a:lnTo>
                  <a:close/>
                </a:path>
              </a:pathLst>
            </a:custGeom>
            <a:solidFill>
              <a:srgbClr val="0B5982"/>
            </a:solidFill>
            <a:ln>
              <a:noFill/>
            </a:ln>
          </p:spPr>
        </p:sp>
        <p:sp>
          <p:nvSpPr>
            <p:cNvPr id="15" name="Google Shape;15;p27"/>
            <p:cNvSpPr/>
            <p:nvPr/>
          </p:nvSpPr>
          <p:spPr>
            <a:xfrm>
              <a:off x="0" y="5257800"/>
              <a:ext cx="2132013" cy="1600200"/>
            </a:xfrm>
            <a:custGeom>
              <a:avLst/>
              <a:gdLst/>
              <a:ahLst/>
              <a:cxnLst/>
              <a:rect l="l" t="t" r="r" b="b"/>
              <a:pathLst>
                <a:path w="1343" h="1008" extrusionOk="0">
                  <a:moveTo>
                    <a:pt x="0" y="24"/>
                  </a:moveTo>
                  <a:lnTo>
                    <a:pt x="937" y="1008"/>
                  </a:lnTo>
                  <a:lnTo>
                    <a:pt x="1343" y="1008"/>
                  </a:lnTo>
                  <a:lnTo>
                    <a:pt x="126" y="21"/>
                  </a:lnTo>
                  <a:lnTo>
                    <a:pt x="0" y="0"/>
                  </a:lnTo>
                  <a:lnTo>
                    <a:pt x="0" y="24"/>
                  </a:lnTo>
                  <a:close/>
                </a:path>
              </a:pathLst>
            </a:custGeom>
            <a:solidFill>
              <a:srgbClr val="1186C3"/>
            </a:solidFill>
            <a:ln>
              <a:noFill/>
            </a:ln>
          </p:spPr>
        </p:sp>
        <p:sp>
          <p:nvSpPr>
            <p:cNvPr id="16" name="Google Shape;16;p27"/>
            <p:cNvSpPr/>
            <p:nvPr/>
          </p:nvSpPr>
          <p:spPr>
            <a:xfrm>
              <a:off x="0" y="5357813"/>
              <a:ext cx="1377950" cy="1500188"/>
            </a:xfrm>
            <a:custGeom>
              <a:avLst/>
              <a:gdLst/>
              <a:ahLst/>
              <a:cxnLst/>
              <a:rect l="l" t="t" r="r" b="b"/>
              <a:pathLst>
                <a:path w="868" h="945" extrusionOk="0">
                  <a:moveTo>
                    <a:pt x="0" y="192"/>
                  </a:moveTo>
                  <a:lnTo>
                    <a:pt x="571" y="945"/>
                  </a:lnTo>
                  <a:lnTo>
                    <a:pt x="868" y="945"/>
                  </a:lnTo>
                  <a:lnTo>
                    <a:pt x="0" y="0"/>
                  </a:lnTo>
                  <a:lnTo>
                    <a:pt x="0" y="192"/>
                  </a:lnTo>
                  <a:close/>
                </a:path>
              </a:pathLst>
            </a:custGeom>
            <a:solidFill>
              <a:srgbClr val="3F3F3F"/>
            </a:solidFill>
            <a:ln>
              <a:noFill/>
            </a:ln>
          </p:spPr>
        </p:sp>
      </p:grpSp>
      <p:sp>
        <p:nvSpPr>
          <p:cNvPr id="17" name="Google Shape;17;p27"/>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27"/>
          <p:cNvSpPr txBox="1">
            <a:spLocks noGrp="1"/>
          </p:cNvSpPr>
          <p:nvPr>
            <p:ph type="body" idx="1"/>
          </p:nvPr>
        </p:nvSpPr>
        <p:spPr>
          <a:xfrm>
            <a:off x="982134" y="2667000"/>
            <a:ext cx="7704666" cy="3356995"/>
          </a:xfrm>
          <a:prstGeom prst="rect">
            <a:avLst/>
          </a:prstGeom>
          <a:noFill/>
          <a:ln>
            <a:noFill/>
          </a:ln>
        </p:spPr>
        <p:txBody>
          <a:bodyPr spcFirstLastPara="1" wrap="square" lIns="91425" tIns="45700" rIns="91425" bIns="45700" anchor="ctr" anchorCtr="0">
            <a:normAutofit/>
          </a:bodyPr>
          <a:lstStyle>
            <a:lvl1pPr marL="457200" marR="0" lvl="0" indent="-449580" algn="l" rtl="0">
              <a:spcBef>
                <a:spcPts val="480"/>
              </a:spcBef>
              <a:spcAft>
                <a:spcPts val="0"/>
              </a:spcAft>
              <a:buClr>
                <a:srgbClr val="1186C3"/>
              </a:buClr>
              <a:buSzPts val="3480"/>
              <a:buFont typeface="Arial"/>
              <a:buChar char="•"/>
              <a:defRPr sz="2400" b="0" i="0" u="none" strike="noStrike" cap="none">
                <a:solidFill>
                  <a:schemeClr val="dk1"/>
                </a:solidFill>
                <a:latin typeface="Arial"/>
                <a:ea typeface="Arial"/>
                <a:cs typeface="Arial"/>
                <a:sym typeface="Arial"/>
              </a:defRPr>
            </a:lvl1pPr>
            <a:lvl2pPr marL="914400" marR="0" lvl="1" indent="-412750" algn="l" rtl="0">
              <a:spcBef>
                <a:spcPts val="600"/>
              </a:spcBef>
              <a:spcAft>
                <a:spcPts val="0"/>
              </a:spcAft>
              <a:buClr>
                <a:srgbClr val="1186C3"/>
              </a:buClr>
              <a:buSzPts val="2900"/>
              <a:buFont typeface="Arial"/>
              <a:buChar char="•"/>
              <a:defRPr sz="2000" b="0" i="0" u="none" strike="noStrike" cap="none">
                <a:solidFill>
                  <a:schemeClr val="dk1"/>
                </a:solidFill>
                <a:latin typeface="Arial"/>
                <a:ea typeface="Arial"/>
                <a:cs typeface="Arial"/>
                <a:sym typeface="Arial"/>
              </a:defRPr>
            </a:lvl2pPr>
            <a:lvl3pPr marL="1371600" marR="0" lvl="2" indent="-394335" algn="l" rtl="0">
              <a:spcBef>
                <a:spcPts val="600"/>
              </a:spcBef>
              <a:spcAft>
                <a:spcPts val="0"/>
              </a:spcAft>
              <a:buClr>
                <a:srgbClr val="1186C3"/>
              </a:buClr>
              <a:buSzPts val="2610"/>
              <a:buFont typeface="Arial"/>
              <a:buChar char="•"/>
              <a:defRPr sz="1800" b="0" i="0" u="none" strike="noStrike" cap="none">
                <a:solidFill>
                  <a:schemeClr val="dk1"/>
                </a:solidFill>
                <a:latin typeface="Arial"/>
                <a:ea typeface="Arial"/>
                <a:cs typeface="Arial"/>
                <a:sym typeface="Arial"/>
              </a:defRPr>
            </a:lvl3pPr>
            <a:lvl4pPr marL="1828800" marR="0" lvl="3" indent="-375919" algn="l" rtl="0">
              <a:spcBef>
                <a:spcPts val="600"/>
              </a:spcBef>
              <a:spcAft>
                <a:spcPts val="0"/>
              </a:spcAft>
              <a:buClr>
                <a:srgbClr val="1186C3"/>
              </a:buClr>
              <a:buSzPts val="2320"/>
              <a:buFont typeface="Arial"/>
              <a:buChar char="•"/>
              <a:defRPr sz="1600" b="0" i="0" u="none" strike="noStrike" cap="none">
                <a:solidFill>
                  <a:schemeClr val="dk1"/>
                </a:solidFill>
                <a:latin typeface="Arial"/>
                <a:ea typeface="Arial"/>
                <a:cs typeface="Arial"/>
                <a:sym typeface="Arial"/>
              </a:defRPr>
            </a:lvl4pPr>
            <a:lvl5pPr marL="2286000" marR="0" lvl="4" indent="-357504" algn="l" rtl="0">
              <a:spcBef>
                <a:spcPts val="600"/>
              </a:spcBef>
              <a:spcAft>
                <a:spcPts val="0"/>
              </a:spcAft>
              <a:buClr>
                <a:srgbClr val="1186C3"/>
              </a:buClr>
              <a:buSzPts val="2030"/>
              <a:buFont typeface="Arial"/>
              <a:buChar char="•"/>
              <a:defRPr sz="1400" b="0" i="0" u="none" strike="noStrike" cap="none">
                <a:solidFill>
                  <a:schemeClr val="dk1"/>
                </a:solidFill>
                <a:latin typeface="Arial"/>
                <a:ea typeface="Arial"/>
                <a:cs typeface="Arial"/>
                <a:sym typeface="Aria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Arial"/>
                <a:ea typeface="Arial"/>
                <a:cs typeface="Arial"/>
                <a:sym typeface="Aria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Arial"/>
                <a:ea typeface="Arial"/>
                <a:cs typeface="Arial"/>
                <a:sym typeface="Aria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Arial"/>
                <a:ea typeface="Arial"/>
                <a:cs typeface="Arial"/>
                <a:sym typeface="Aria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9" name="Google Shape;19;p27"/>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27"/>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27"/>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Arial"/>
                <a:ea typeface="Arial"/>
                <a:cs typeface="Arial"/>
                <a:sym typeface="Arial"/>
              </a:defRPr>
            </a:lvl1pPr>
            <a:lvl2pPr marL="0" marR="0" lvl="1" indent="0" algn="r" rtl="0">
              <a:spcBef>
                <a:spcPts val="0"/>
              </a:spcBef>
              <a:buNone/>
              <a:defRPr sz="1000" b="0" i="0" u="none" strike="noStrike" cap="none">
                <a:solidFill>
                  <a:schemeClr val="dk1"/>
                </a:solidFill>
                <a:latin typeface="Arial"/>
                <a:ea typeface="Arial"/>
                <a:cs typeface="Arial"/>
                <a:sym typeface="Arial"/>
              </a:defRPr>
            </a:lvl2pPr>
            <a:lvl3pPr marL="0" marR="0" lvl="2" indent="0" algn="r" rtl="0">
              <a:spcBef>
                <a:spcPts val="0"/>
              </a:spcBef>
              <a:buNone/>
              <a:defRPr sz="1000" b="0" i="0" u="none" strike="noStrike" cap="none">
                <a:solidFill>
                  <a:schemeClr val="dk1"/>
                </a:solidFill>
                <a:latin typeface="Arial"/>
                <a:ea typeface="Arial"/>
                <a:cs typeface="Arial"/>
                <a:sym typeface="Arial"/>
              </a:defRPr>
            </a:lvl3pPr>
            <a:lvl4pPr marL="0" marR="0" lvl="3" indent="0" algn="r" rtl="0">
              <a:spcBef>
                <a:spcPts val="0"/>
              </a:spcBef>
              <a:buNone/>
              <a:defRPr sz="1000" b="0" i="0" u="none" strike="noStrike" cap="none">
                <a:solidFill>
                  <a:schemeClr val="dk1"/>
                </a:solidFill>
                <a:latin typeface="Arial"/>
                <a:ea typeface="Arial"/>
                <a:cs typeface="Arial"/>
                <a:sym typeface="Arial"/>
              </a:defRPr>
            </a:lvl4pPr>
            <a:lvl5pPr marL="0" marR="0" lvl="4" indent="0" algn="r" rtl="0">
              <a:spcBef>
                <a:spcPts val="0"/>
              </a:spcBef>
              <a:buNone/>
              <a:defRPr sz="1000" b="0" i="0" u="none" strike="noStrike" cap="none">
                <a:solidFill>
                  <a:schemeClr val="dk1"/>
                </a:solidFill>
                <a:latin typeface="Arial"/>
                <a:ea typeface="Arial"/>
                <a:cs typeface="Arial"/>
                <a:sym typeface="Arial"/>
              </a:defRPr>
            </a:lvl5pPr>
            <a:lvl6pPr marL="0" marR="0" lvl="5" indent="0" algn="r" rtl="0">
              <a:spcBef>
                <a:spcPts val="0"/>
              </a:spcBef>
              <a:buNone/>
              <a:defRPr sz="1000" b="0" i="0" u="none" strike="noStrike" cap="none">
                <a:solidFill>
                  <a:schemeClr val="dk1"/>
                </a:solidFill>
                <a:latin typeface="Arial"/>
                <a:ea typeface="Arial"/>
                <a:cs typeface="Arial"/>
                <a:sym typeface="Arial"/>
              </a:defRPr>
            </a:lvl6pPr>
            <a:lvl7pPr marL="0" marR="0" lvl="6" indent="0" algn="r" rtl="0">
              <a:spcBef>
                <a:spcPts val="0"/>
              </a:spcBef>
              <a:buNone/>
              <a:defRPr sz="1000" b="0" i="0" u="none" strike="noStrike" cap="none">
                <a:solidFill>
                  <a:schemeClr val="dk1"/>
                </a:solidFill>
                <a:latin typeface="Arial"/>
                <a:ea typeface="Arial"/>
                <a:cs typeface="Arial"/>
                <a:sym typeface="Arial"/>
              </a:defRPr>
            </a:lvl7pPr>
            <a:lvl8pPr marL="0" marR="0" lvl="7" indent="0" algn="r" rtl="0">
              <a:spcBef>
                <a:spcPts val="0"/>
              </a:spcBef>
              <a:buNone/>
              <a:defRPr sz="1000" b="0" i="0" u="none" strike="noStrike" cap="none">
                <a:solidFill>
                  <a:schemeClr val="dk1"/>
                </a:solidFill>
                <a:latin typeface="Arial"/>
                <a:ea typeface="Arial"/>
                <a:cs typeface="Arial"/>
                <a:sym typeface="Arial"/>
              </a:defRPr>
            </a:lvl8pPr>
            <a:lvl9pPr marL="0" marR="0" lvl="8" indent="0" algn="r" rtl="0">
              <a:spcBef>
                <a:spcPts val="0"/>
              </a:spcBef>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48"/>
        <p:cNvGrpSpPr/>
        <p:nvPr/>
      </p:nvGrpSpPr>
      <p:grpSpPr>
        <a:xfrm>
          <a:off x="0" y="0"/>
          <a:ext cx="0" cy="0"/>
          <a:chOff x="0" y="0"/>
          <a:chExt cx="0" cy="0"/>
        </a:xfrm>
      </p:grpSpPr>
      <p:sp>
        <p:nvSpPr>
          <p:cNvPr id="149" name="Google Shape;149;p1"/>
          <p:cNvSpPr txBox="1">
            <a:spLocks noGrp="1"/>
          </p:cNvSpPr>
          <p:nvPr>
            <p:ph type="ctrTitle"/>
          </p:nvPr>
        </p:nvSpPr>
        <p:spPr>
          <a:xfrm>
            <a:off x="381000" y="76200"/>
            <a:ext cx="8382000" cy="67818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lt1"/>
              </a:buClr>
              <a:buSzPct val="100000"/>
              <a:buFont typeface="Federo"/>
              <a:buNone/>
            </a:pPr>
            <a:r>
              <a:rPr lang="en-US" sz="5300" b="1">
                <a:solidFill>
                  <a:schemeClr val="lt1"/>
                </a:solidFill>
                <a:latin typeface="Federo"/>
                <a:ea typeface="Federo"/>
                <a:cs typeface="Federo"/>
                <a:sym typeface="Federo"/>
              </a:rPr>
              <a:t>For Your Safety and Protection</a:t>
            </a:r>
            <a:r>
              <a:rPr lang="en-US" sz="6600"/>
              <a:t/>
            </a:r>
            <a:br>
              <a:rPr lang="en-US" sz="6600"/>
            </a:br>
            <a:r>
              <a:rPr lang="en-US" sz="3200"/>
              <a:t/>
            </a:r>
            <a:br>
              <a:rPr lang="en-US" sz="3200"/>
            </a:br>
            <a:r>
              <a:rPr lang="en-US" sz="3200"/>
              <a:t/>
            </a:r>
            <a:br>
              <a:rPr lang="en-US" sz="3200"/>
            </a:br>
            <a:r>
              <a:rPr lang="en-US" sz="3200"/>
              <a:t/>
            </a:r>
            <a:br>
              <a:rPr lang="en-US" sz="3200"/>
            </a:br>
            <a:r>
              <a:rPr lang="en-US" sz="3200"/>
              <a:t/>
            </a:r>
            <a:br>
              <a:rPr lang="en-US" sz="3200"/>
            </a:br>
            <a:r>
              <a:rPr lang="en-US" sz="3200"/>
              <a:t/>
            </a:r>
            <a:br>
              <a:rPr lang="en-US" sz="3200"/>
            </a:br>
            <a:r>
              <a:rPr lang="en-US" sz="3200"/>
              <a:t/>
            </a:r>
            <a:br>
              <a:rPr lang="en-US" sz="3200"/>
            </a:br>
            <a:r>
              <a:rPr lang="en-US" sz="3200"/>
              <a:t/>
            </a:r>
            <a:br>
              <a:rPr lang="en-US" sz="3200"/>
            </a:br>
            <a:r>
              <a:rPr lang="en-US" sz="4000"/>
              <a:t/>
            </a:r>
            <a:br>
              <a:rPr lang="en-US" sz="4000"/>
            </a:br>
            <a:r>
              <a:rPr lang="en-US" sz="4000" b="1">
                <a:solidFill>
                  <a:schemeClr val="lt1"/>
                </a:solidFill>
                <a:latin typeface="Federo"/>
                <a:ea typeface="Federo"/>
                <a:cs typeface="Federo"/>
                <a:sym typeface="Federo"/>
              </a:rPr>
              <a:t>Safe Environment</a:t>
            </a:r>
            <a:r>
              <a:rPr lang="en-US" sz="4000">
                <a:solidFill>
                  <a:schemeClr val="lt1"/>
                </a:solidFill>
              </a:rPr>
              <a:t/>
            </a:r>
            <a:br>
              <a:rPr lang="en-US" sz="4000">
                <a:solidFill>
                  <a:schemeClr val="lt1"/>
                </a:solidFill>
              </a:rPr>
            </a:br>
            <a:r>
              <a:rPr lang="en-US" sz="4000" b="1">
                <a:solidFill>
                  <a:schemeClr val="lt1"/>
                </a:solidFill>
              </a:rPr>
              <a:t>Tenth Grade</a:t>
            </a:r>
            <a:r>
              <a:rPr lang="en-US" sz="4000">
                <a:solidFill>
                  <a:schemeClr val="lt1"/>
                </a:solidFill>
              </a:rPr>
              <a:t/>
            </a:r>
            <a:br>
              <a:rPr lang="en-US" sz="4000">
                <a:solidFill>
                  <a:schemeClr val="lt1"/>
                </a:solidFill>
              </a:rPr>
            </a:br>
            <a:endParaRPr sz="4000">
              <a:solidFill>
                <a:schemeClr val="lt1"/>
              </a:solidFill>
            </a:endParaRPr>
          </a:p>
        </p:txBody>
      </p:sp>
      <p:pic>
        <p:nvPicPr>
          <p:cNvPr id="150" name="Google Shape;150;p1"/>
          <p:cNvPicPr preferRelativeResize="0"/>
          <p:nvPr/>
        </p:nvPicPr>
        <p:blipFill rotWithShape="1">
          <a:blip r:embed="rId3">
            <a:alphaModFix/>
          </a:blip>
          <a:srcRect/>
          <a:stretch/>
        </p:blipFill>
        <p:spPr>
          <a:xfrm>
            <a:off x="0" y="6223000"/>
            <a:ext cx="1905000" cy="635000"/>
          </a:xfrm>
          <a:prstGeom prst="rect">
            <a:avLst/>
          </a:prstGeom>
          <a:noFill/>
          <a:ln>
            <a:noFill/>
          </a:ln>
        </p:spPr>
      </p:pic>
      <p:pic>
        <p:nvPicPr>
          <p:cNvPr id="151" name="Google Shape;151;p1"/>
          <p:cNvPicPr preferRelativeResize="0"/>
          <p:nvPr/>
        </p:nvPicPr>
        <p:blipFill rotWithShape="1">
          <a:blip r:embed="rId4">
            <a:alphaModFix/>
          </a:blip>
          <a:srcRect/>
          <a:stretch/>
        </p:blipFill>
        <p:spPr>
          <a:xfrm>
            <a:off x="2209800" y="1676400"/>
            <a:ext cx="4876800" cy="3251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08"/>
        <p:cNvGrpSpPr/>
        <p:nvPr/>
      </p:nvGrpSpPr>
      <p:grpSpPr>
        <a:xfrm>
          <a:off x="0" y="0"/>
          <a:ext cx="0" cy="0"/>
          <a:chOff x="0" y="0"/>
          <a:chExt cx="0" cy="0"/>
        </a:xfrm>
      </p:grpSpPr>
      <p:pic>
        <p:nvPicPr>
          <p:cNvPr id="209" name="Google Shape;209;p10"/>
          <p:cNvPicPr preferRelativeResize="0"/>
          <p:nvPr/>
        </p:nvPicPr>
        <p:blipFill rotWithShape="1">
          <a:blip r:embed="rId3">
            <a:alphaModFix/>
          </a:blip>
          <a:srcRect t="7454" b="4568"/>
          <a:stretch/>
        </p:blipFill>
        <p:spPr>
          <a:xfrm>
            <a:off x="1182751" y="-12700"/>
            <a:ext cx="6803898" cy="4495800"/>
          </a:xfrm>
          <a:prstGeom prst="rect">
            <a:avLst/>
          </a:prstGeom>
          <a:noFill/>
          <a:ln>
            <a:noFill/>
          </a:ln>
        </p:spPr>
      </p:pic>
      <p:sp>
        <p:nvSpPr>
          <p:cNvPr id="210" name="Google Shape;210;p10"/>
          <p:cNvSpPr txBox="1">
            <a:spLocks noGrp="1"/>
          </p:cNvSpPr>
          <p:nvPr>
            <p:ph type="body" idx="1"/>
          </p:nvPr>
        </p:nvSpPr>
        <p:spPr>
          <a:xfrm>
            <a:off x="12700" y="4495800"/>
            <a:ext cx="9144000" cy="2362200"/>
          </a:xfrm>
          <a:prstGeom prst="rect">
            <a:avLst/>
          </a:prstGeom>
          <a:solidFill>
            <a:schemeClr val="dk1">
              <a:alpha val="41960"/>
            </a:schemeClr>
          </a:solidFill>
          <a:ln>
            <a:noFill/>
          </a:ln>
        </p:spPr>
        <p:txBody>
          <a:bodyPr spcFirstLastPara="1" wrap="square" lIns="91425" tIns="45700" rIns="91425" bIns="45700" anchor="t" anchorCtr="0">
            <a:normAutofit fontScale="70000" lnSpcReduction="20000"/>
          </a:bodyPr>
          <a:lstStyle/>
          <a:p>
            <a:pPr marL="0" lvl="0" indent="0" algn="ctr" rtl="0">
              <a:spcBef>
                <a:spcPts val="0"/>
              </a:spcBef>
              <a:spcAft>
                <a:spcPts val="0"/>
              </a:spcAft>
              <a:buSzPct val="145000"/>
              <a:buNone/>
            </a:pPr>
            <a:r>
              <a:rPr lang="en-US" sz="6000" b="1">
                <a:solidFill>
                  <a:schemeClr val="lt1"/>
                </a:solidFill>
                <a:latin typeface="Libre Baskerville"/>
                <a:ea typeface="Libre Baskerville"/>
                <a:cs typeface="Libre Baskerville"/>
                <a:sym typeface="Libre Baskerville"/>
              </a:rPr>
              <a:t>Talk to your parents! </a:t>
            </a:r>
            <a:endParaRPr/>
          </a:p>
          <a:p>
            <a:pPr marL="0" lvl="0" indent="0" algn="ctr" rtl="0">
              <a:spcBef>
                <a:spcPts val="1620"/>
              </a:spcBef>
              <a:spcAft>
                <a:spcPts val="0"/>
              </a:spcAft>
              <a:buSzPct val="145000"/>
              <a:buNone/>
            </a:pPr>
            <a:r>
              <a:rPr lang="en-US" sz="6000" b="1">
                <a:solidFill>
                  <a:schemeClr val="lt1"/>
                </a:solidFill>
                <a:latin typeface="Libre Baskerville"/>
                <a:ea typeface="Libre Baskerville"/>
                <a:cs typeface="Libre Baskerville"/>
                <a:sym typeface="Libre Baskerville"/>
              </a:rPr>
              <a:t>Remember, just making a grunting sound is not really communicating.</a:t>
            </a:r>
            <a:endParaRPr/>
          </a:p>
          <a:p>
            <a:pPr marL="0" lvl="0" indent="0" algn="ctr" rtl="0">
              <a:spcBef>
                <a:spcPts val="1620"/>
              </a:spcBef>
              <a:spcAft>
                <a:spcPts val="0"/>
              </a:spcAft>
              <a:buSzPct val="145000"/>
              <a:buNone/>
            </a:pPr>
            <a:endParaRPr sz="6000" b="1">
              <a:solidFill>
                <a:schemeClr val="lt1"/>
              </a:solidFill>
              <a:latin typeface="Libre Baskerville"/>
              <a:ea typeface="Libre Baskerville"/>
              <a:cs typeface="Libre Baskerville"/>
              <a:sym typeface="Libre Baskervill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1"/>
          <p:cNvPicPr preferRelativeResize="0"/>
          <p:nvPr/>
        </p:nvPicPr>
        <p:blipFill rotWithShape="1">
          <a:blip r:embed="rId3">
            <a:alphaModFix/>
          </a:blip>
          <a:srcRect/>
          <a:stretch/>
        </p:blipFill>
        <p:spPr>
          <a:xfrm>
            <a:off x="0" y="533400"/>
            <a:ext cx="9144000" cy="4572000"/>
          </a:xfrm>
          <a:prstGeom prst="rect">
            <a:avLst/>
          </a:prstGeom>
          <a:noFill/>
          <a:ln>
            <a:noFill/>
          </a:ln>
        </p:spPr>
      </p:pic>
      <p:sp>
        <p:nvSpPr>
          <p:cNvPr id="217" name="Google Shape;217;p11"/>
          <p:cNvSpPr txBox="1"/>
          <p:nvPr/>
        </p:nvSpPr>
        <p:spPr>
          <a:xfrm>
            <a:off x="0" y="5410200"/>
            <a:ext cx="9144000" cy="1200329"/>
          </a:xfrm>
          <a:prstGeom prst="rect">
            <a:avLst/>
          </a:prstGeom>
          <a:solidFill>
            <a:schemeClr val="dk1">
              <a:alpha val="3098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chemeClr val="lt1"/>
                </a:solidFill>
                <a:latin typeface="Arial"/>
                <a:ea typeface="Arial"/>
                <a:cs typeface="Arial"/>
                <a:sym typeface="Arial"/>
              </a:rPr>
              <a:t>Ask questions, think ahead and use good judgment.</a:t>
            </a:r>
            <a:r>
              <a:rPr lang="en-US"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2"/>
        <p:cNvGrpSpPr/>
        <p:nvPr/>
      </p:nvGrpSpPr>
      <p:grpSpPr>
        <a:xfrm>
          <a:off x="0" y="0"/>
          <a:ext cx="0" cy="0"/>
          <a:chOff x="0" y="0"/>
          <a:chExt cx="0" cy="0"/>
        </a:xfrm>
      </p:grpSpPr>
      <p:pic>
        <p:nvPicPr>
          <p:cNvPr id="223" name="Google Shape;223;p12"/>
          <p:cNvPicPr preferRelativeResize="0"/>
          <p:nvPr/>
        </p:nvPicPr>
        <p:blipFill rotWithShape="1">
          <a:blip r:embed="rId3">
            <a:alphaModFix/>
          </a:blip>
          <a:srcRect/>
          <a:stretch/>
        </p:blipFill>
        <p:spPr>
          <a:xfrm>
            <a:off x="0" y="-25400"/>
            <a:ext cx="9144000" cy="605432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13"/>
          <p:cNvPicPr preferRelativeResize="0"/>
          <p:nvPr/>
        </p:nvPicPr>
        <p:blipFill rotWithShape="1">
          <a:blip r:embed="rId3">
            <a:alphaModFix/>
          </a:blip>
          <a:srcRect/>
          <a:stretch/>
        </p:blipFill>
        <p:spPr>
          <a:xfrm>
            <a:off x="1409700" y="0"/>
            <a:ext cx="6324600" cy="5128676"/>
          </a:xfrm>
          <a:prstGeom prst="rect">
            <a:avLst/>
          </a:prstGeom>
          <a:noFill/>
          <a:ln>
            <a:noFill/>
          </a:ln>
        </p:spPr>
      </p:pic>
      <p:sp>
        <p:nvSpPr>
          <p:cNvPr id="230" name="Google Shape;230;p13"/>
          <p:cNvSpPr txBox="1"/>
          <p:nvPr/>
        </p:nvSpPr>
        <p:spPr>
          <a:xfrm>
            <a:off x="0" y="5103674"/>
            <a:ext cx="9144000" cy="1754326"/>
          </a:xfrm>
          <a:prstGeom prst="rect">
            <a:avLst/>
          </a:prstGeom>
          <a:solidFill>
            <a:schemeClr val="dk1">
              <a:alpha val="42745"/>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chemeClr val="lt1"/>
                </a:solidFill>
                <a:latin typeface="Arial"/>
                <a:ea typeface="Arial"/>
                <a:cs typeface="Arial"/>
                <a:sym typeface="Arial"/>
              </a:rPr>
              <a:t>Guard against relationships that involve deception, manipulation, intimidation or exploitation.</a:t>
            </a:r>
            <a:endParaRPr sz="3600" b="1"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14"/>
          <p:cNvPicPr preferRelativeResize="0"/>
          <p:nvPr/>
        </p:nvPicPr>
        <p:blipFill rotWithShape="1">
          <a:blip r:embed="rId3">
            <a:alphaModFix/>
          </a:blip>
          <a:srcRect/>
          <a:stretch/>
        </p:blipFill>
        <p:spPr>
          <a:xfrm>
            <a:off x="0" y="-1"/>
            <a:ext cx="9144000" cy="6186269"/>
          </a:xfrm>
          <a:prstGeom prst="rect">
            <a:avLst/>
          </a:prstGeom>
          <a:noFill/>
          <a:ln>
            <a:noFill/>
          </a:ln>
        </p:spPr>
      </p:pic>
      <p:sp>
        <p:nvSpPr>
          <p:cNvPr id="237" name="Google Shape;237;p14"/>
          <p:cNvSpPr txBox="1"/>
          <p:nvPr/>
        </p:nvSpPr>
        <p:spPr>
          <a:xfrm>
            <a:off x="38100" y="6186269"/>
            <a:ext cx="9067800" cy="646500"/>
          </a:xfrm>
          <a:prstGeom prst="rect">
            <a:avLst/>
          </a:prstGeom>
          <a:solidFill>
            <a:schemeClr val="dk1">
              <a:alpha val="26666"/>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b="1" i="0" u="none" strike="noStrike" cap="none">
                <a:solidFill>
                  <a:schemeClr val="lt1"/>
                </a:solidFill>
                <a:latin typeface="Arial"/>
                <a:ea typeface="Arial"/>
                <a:cs typeface="Arial"/>
                <a:sym typeface="Arial"/>
              </a:rPr>
              <a:t>The language you use can spread like</a:t>
            </a:r>
            <a:r>
              <a:rPr lang="en-US" sz="3600" b="1" i="0" u="none" strike="noStrike" cap="none">
                <a:solidFill>
                  <a:schemeClr val="lt1"/>
                </a:solidFill>
                <a:latin typeface="Arial"/>
                <a:ea typeface="Arial"/>
                <a:cs typeface="Arial"/>
                <a:sym typeface="Arial"/>
              </a:rPr>
              <a:t> fire.</a:t>
            </a:r>
            <a:endParaRPr sz="3600" b="1"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15"/>
          <p:cNvPicPr preferRelativeResize="0"/>
          <p:nvPr/>
        </p:nvPicPr>
        <p:blipFill rotWithShape="1">
          <a:blip r:embed="rId3">
            <a:alphaModFix/>
          </a:blip>
          <a:srcRect/>
          <a:stretch/>
        </p:blipFill>
        <p:spPr>
          <a:xfrm>
            <a:off x="0" y="0"/>
            <a:ext cx="9144000" cy="5657671"/>
          </a:xfrm>
          <a:prstGeom prst="rect">
            <a:avLst/>
          </a:prstGeom>
          <a:noFill/>
          <a:ln>
            <a:noFill/>
          </a:ln>
        </p:spPr>
      </p:pic>
      <p:sp>
        <p:nvSpPr>
          <p:cNvPr id="244" name="Google Shape;244;p15"/>
          <p:cNvSpPr txBox="1"/>
          <p:nvPr/>
        </p:nvSpPr>
        <p:spPr>
          <a:xfrm>
            <a:off x="0" y="5657671"/>
            <a:ext cx="9144000" cy="1200600"/>
          </a:xfrm>
          <a:prstGeom prst="rect">
            <a:avLst/>
          </a:prstGeom>
          <a:solidFill>
            <a:schemeClr val="dk1">
              <a:alpha val="2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chemeClr val="lt1"/>
                </a:solidFill>
                <a:latin typeface="Arial"/>
                <a:ea typeface="Arial"/>
                <a:cs typeface="Arial"/>
                <a:sym typeface="Arial"/>
              </a:rPr>
              <a:t>You are a person to be loved,                             not a body to be used.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16"/>
          <p:cNvPicPr preferRelativeResize="0"/>
          <p:nvPr/>
        </p:nvPicPr>
        <p:blipFill rotWithShape="1">
          <a:blip r:embed="rId3">
            <a:alphaModFix/>
          </a:blip>
          <a:srcRect/>
          <a:stretch/>
        </p:blipFill>
        <p:spPr>
          <a:xfrm>
            <a:off x="1314450" y="0"/>
            <a:ext cx="6515100" cy="4248150"/>
          </a:xfrm>
          <a:prstGeom prst="rect">
            <a:avLst/>
          </a:prstGeom>
          <a:noFill/>
          <a:ln>
            <a:noFill/>
          </a:ln>
        </p:spPr>
      </p:pic>
      <p:pic>
        <p:nvPicPr>
          <p:cNvPr id="251" name="Google Shape;251;p16"/>
          <p:cNvPicPr preferRelativeResize="0"/>
          <p:nvPr/>
        </p:nvPicPr>
        <p:blipFill rotWithShape="1">
          <a:blip r:embed="rId4">
            <a:alphaModFix/>
          </a:blip>
          <a:srcRect l="1612" t="4762" r="3226" b="11904"/>
          <a:stretch/>
        </p:blipFill>
        <p:spPr>
          <a:xfrm>
            <a:off x="0" y="4038600"/>
            <a:ext cx="9144000" cy="2819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256"/>
        <p:cNvGrpSpPr/>
        <p:nvPr/>
      </p:nvGrpSpPr>
      <p:grpSpPr>
        <a:xfrm>
          <a:off x="0" y="0"/>
          <a:ext cx="0" cy="0"/>
          <a:chOff x="0" y="0"/>
          <a:chExt cx="0" cy="0"/>
        </a:xfrm>
      </p:grpSpPr>
      <p:pic>
        <p:nvPicPr>
          <p:cNvPr id="257" name="Google Shape;257;p17"/>
          <p:cNvPicPr preferRelativeResize="0"/>
          <p:nvPr/>
        </p:nvPicPr>
        <p:blipFill rotWithShape="1">
          <a:blip r:embed="rId3">
            <a:alphaModFix/>
          </a:blip>
          <a:srcRect l="4532" t="-142" r="4815" b="142"/>
          <a:stretch/>
        </p:blipFill>
        <p:spPr>
          <a:xfrm>
            <a:off x="1447799" y="0"/>
            <a:ext cx="6232641" cy="687538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62"/>
        <p:cNvGrpSpPr/>
        <p:nvPr/>
      </p:nvGrpSpPr>
      <p:grpSpPr>
        <a:xfrm>
          <a:off x="0" y="0"/>
          <a:ext cx="0" cy="0"/>
          <a:chOff x="0" y="0"/>
          <a:chExt cx="0" cy="0"/>
        </a:xfrm>
      </p:grpSpPr>
      <p:sp>
        <p:nvSpPr>
          <p:cNvPr id="263" name="Google Shape;263;p18"/>
          <p:cNvSpPr txBox="1">
            <a:spLocks noGrp="1"/>
          </p:cNvSpPr>
          <p:nvPr>
            <p:ph type="body" idx="1"/>
          </p:nvPr>
        </p:nvSpPr>
        <p:spPr>
          <a:xfrm>
            <a:off x="0" y="0"/>
            <a:ext cx="9144000" cy="1523999"/>
          </a:xfrm>
          <a:prstGeom prst="rect">
            <a:avLst/>
          </a:prstGeom>
          <a:solidFill>
            <a:schemeClr val="dk1">
              <a:alpha val="45882"/>
            </a:schemeClr>
          </a:solidFill>
          <a:ln>
            <a:noFill/>
          </a:ln>
        </p:spPr>
        <p:txBody>
          <a:bodyPr spcFirstLastPara="1" wrap="square" lIns="91425" tIns="45700" rIns="91425" bIns="45700" anchor="ctr" anchorCtr="0">
            <a:noAutofit/>
          </a:bodyPr>
          <a:lstStyle/>
          <a:p>
            <a:pPr marL="0" lvl="0" indent="0" algn="ctr" rtl="0">
              <a:spcBef>
                <a:spcPts val="0"/>
              </a:spcBef>
              <a:spcAft>
                <a:spcPts val="0"/>
              </a:spcAft>
              <a:buSzPts val="6960"/>
              <a:buNone/>
            </a:pPr>
            <a:r>
              <a:rPr lang="en-US" sz="4800" b="1">
                <a:solidFill>
                  <a:schemeClr val="lt1"/>
                </a:solidFill>
              </a:rPr>
              <a:t>Stay away from someone who has abused another person</a:t>
            </a:r>
            <a:endParaRPr/>
          </a:p>
        </p:txBody>
      </p:sp>
      <p:pic>
        <p:nvPicPr>
          <p:cNvPr id="264" name="Google Shape;264;p18"/>
          <p:cNvPicPr preferRelativeResize="0"/>
          <p:nvPr/>
        </p:nvPicPr>
        <p:blipFill rotWithShape="1">
          <a:blip r:embed="rId3">
            <a:alphaModFix/>
          </a:blip>
          <a:srcRect b="12318"/>
          <a:stretch/>
        </p:blipFill>
        <p:spPr>
          <a:xfrm>
            <a:off x="1376688" y="1523999"/>
            <a:ext cx="6390624" cy="530453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69"/>
        <p:cNvGrpSpPr/>
        <p:nvPr/>
      </p:nvGrpSpPr>
      <p:grpSpPr>
        <a:xfrm>
          <a:off x="0" y="0"/>
          <a:ext cx="0" cy="0"/>
          <a:chOff x="0" y="0"/>
          <a:chExt cx="0" cy="0"/>
        </a:xfrm>
      </p:grpSpPr>
      <p:sp>
        <p:nvSpPr>
          <p:cNvPr id="270" name="Google Shape;270;p19"/>
          <p:cNvSpPr txBox="1">
            <a:spLocks noGrp="1"/>
          </p:cNvSpPr>
          <p:nvPr>
            <p:ph type="title"/>
          </p:nvPr>
        </p:nvSpPr>
        <p:spPr>
          <a:xfrm>
            <a:off x="0" y="5791200"/>
            <a:ext cx="9144000" cy="10668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400"/>
              <a:buFont typeface="Overlock"/>
              <a:buNone/>
            </a:pPr>
            <a:r>
              <a:rPr lang="en-US" sz="4400">
                <a:solidFill>
                  <a:schemeClr val="lt1"/>
                </a:solidFill>
                <a:latin typeface="Overlock"/>
                <a:ea typeface="Overlock"/>
                <a:cs typeface="Overlock"/>
                <a:sym typeface="Overlock"/>
              </a:rPr>
              <a:t>Communicate your concerns </a:t>
            </a:r>
            <a:endParaRPr/>
          </a:p>
        </p:txBody>
      </p:sp>
      <p:pic>
        <p:nvPicPr>
          <p:cNvPr id="271" name="Google Shape;271;p19"/>
          <p:cNvPicPr preferRelativeResize="0"/>
          <p:nvPr/>
        </p:nvPicPr>
        <p:blipFill rotWithShape="1">
          <a:blip r:embed="rId3">
            <a:alphaModFix/>
          </a:blip>
          <a:srcRect/>
          <a:stretch/>
        </p:blipFill>
        <p:spPr>
          <a:xfrm>
            <a:off x="0" y="25400"/>
            <a:ext cx="9144000" cy="581644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156"/>
        <p:cNvGrpSpPr/>
        <p:nvPr/>
      </p:nvGrpSpPr>
      <p:grpSpPr>
        <a:xfrm>
          <a:off x="0" y="0"/>
          <a:ext cx="0" cy="0"/>
          <a:chOff x="0" y="0"/>
          <a:chExt cx="0" cy="0"/>
        </a:xfrm>
      </p:grpSpPr>
      <p:pic>
        <p:nvPicPr>
          <p:cNvPr id="157" name="Google Shape;157;p2"/>
          <p:cNvPicPr preferRelativeResize="0"/>
          <p:nvPr/>
        </p:nvPicPr>
        <p:blipFill rotWithShape="1">
          <a:blip r:embed="rId3">
            <a:alphaModFix/>
          </a:blip>
          <a:srcRect/>
          <a:stretch/>
        </p:blipFill>
        <p:spPr>
          <a:xfrm>
            <a:off x="0" y="-1"/>
            <a:ext cx="9144000" cy="68580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76"/>
        <p:cNvGrpSpPr/>
        <p:nvPr/>
      </p:nvGrpSpPr>
      <p:grpSpPr>
        <a:xfrm>
          <a:off x="0" y="0"/>
          <a:ext cx="0" cy="0"/>
          <a:chOff x="0" y="0"/>
          <a:chExt cx="0" cy="0"/>
        </a:xfrm>
      </p:grpSpPr>
      <p:sp>
        <p:nvSpPr>
          <p:cNvPr id="277" name="Google Shape;277;p20"/>
          <p:cNvSpPr txBox="1">
            <a:spLocks noGrp="1"/>
          </p:cNvSpPr>
          <p:nvPr>
            <p:ph type="title"/>
          </p:nvPr>
        </p:nvSpPr>
        <p:spPr>
          <a:xfrm>
            <a:off x="0" y="5791200"/>
            <a:ext cx="9144000" cy="10668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Overlock"/>
              <a:buNone/>
            </a:pPr>
            <a:r>
              <a:rPr lang="en-US" sz="3600">
                <a:solidFill>
                  <a:schemeClr val="lt1"/>
                </a:solidFill>
                <a:latin typeface="Overlock"/>
                <a:ea typeface="Overlock"/>
                <a:cs typeface="Overlock"/>
                <a:sym typeface="Overlock"/>
              </a:rPr>
              <a:t>Be a true friend even at the risk of upsetting him/her by “overreacting”. </a:t>
            </a:r>
            <a:endParaRPr/>
          </a:p>
        </p:txBody>
      </p:sp>
      <p:pic>
        <p:nvPicPr>
          <p:cNvPr id="278" name="Google Shape;278;p20"/>
          <p:cNvPicPr preferRelativeResize="0"/>
          <p:nvPr/>
        </p:nvPicPr>
        <p:blipFill rotWithShape="1">
          <a:blip r:embed="rId3">
            <a:alphaModFix/>
          </a:blip>
          <a:srcRect/>
          <a:stretch/>
        </p:blipFill>
        <p:spPr>
          <a:xfrm>
            <a:off x="-793" y="-24888"/>
            <a:ext cx="9144793" cy="581608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283"/>
        <p:cNvGrpSpPr/>
        <p:nvPr/>
      </p:nvGrpSpPr>
      <p:grpSpPr>
        <a:xfrm>
          <a:off x="0" y="0"/>
          <a:ext cx="0" cy="0"/>
          <a:chOff x="0" y="0"/>
          <a:chExt cx="0" cy="0"/>
        </a:xfrm>
      </p:grpSpPr>
      <p:sp>
        <p:nvSpPr>
          <p:cNvPr id="284" name="Google Shape;284;p21"/>
          <p:cNvSpPr txBox="1">
            <a:spLocks noGrp="1"/>
          </p:cNvSpPr>
          <p:nvPr>
            <p:ph type="title"/>
          </p:nvPr>
        </p:nvSpPr>
        <p:spPr>
          <a:xfrm>
            <a:off x="12700" y="5562600"/>
            <a:ext cx="9144000" cy="10668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000"/>
              <a:buFont typeface="Libre Baskerville"/>
              <a:buNone/>
            </a:pPr>
            <a:r>
              <a:rPr lang="en-US" sz="4000" b="1">
                <a:solidFill>
                  <a:schemeClr val="lt1"/>
                </a:solidFill>
                <a:latin typeface="Libre Baskerville"/>
                <a:ea typeface="Libre Baskerville"/>
                <a:cs typeface="Libre Baskerville"/>
                <a:sym typeface="Libre Baskerville"/>
              </a:rPr>
              <a:t>If you have been abused, speak with a trusted adult about it. </a:t>
            </a:r>
            <a:endParaRPr/>
          </a:p>
        </p:txBody>
      </p:sp>
      <p:pic>
        <p:nvPicPr>
          <p:cNvPr id="285" name="Google Shape;285;p21"/>
          <p:cNvPicPr preferRelativeResize="0"/>
          <p:nvPr/>
        </p:nvPicPr>
        <p:blipFill rotWithShape="1">
          <a:blip r:embed="rId3">
            <a:alphaModFix/>
          </a:blip>
          <a:srcRect/>
          <a:stretch/>
        </p:blipFill>
        <p:spPr>
          <a:xfrm>
            <a:off x="-13493" y="0"/>
            <a:ext cx="9144793" cy="541371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90"/>
        <p:cNvGrpSpPr/>
        <p:nvPr/>
      </p:nvGrpSpPr>
      <p:grpSpPr>
        <a:xfrm>
          <a:off x="0" y="0"/>
          <a:ext cx="0" cy="0"/>
          <a:chOff x="0" y="0"/>
          <a:chExt cx="0" cy="0"/>
        </a:xfrm>
      </p:grpSpPr>
      <p:sp>
        <p:nvSpPr>
          <p:cNvPr id="291" name="Google Shape;291;p22"/>
          <p:cNvSpPr txBox="1">
            <a:spLocks noGrp="1"/>
          </p:cNvSpPr>
          <p:nvPr>
            <p:ph type="title"/>
          </p:nvPr>
        </p:nvSpPr>
        <p:spPr>
          <a:xfrm>
            <a:off x="0" y="5791200"/>
            <a:ext cx="9144000" cy="10668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000"/>
              <a:buFont typeface="Libre Baskerville"/>
              <a:buNone/>
            </a:pPr>
            <a:r>
              <a:rPr lang="en-US" sz="4000" b="1">
                <a:solidFill>
                  <a:schemeClr val="lt1"/>
                </a:solidFill>
                <a:latin typeface="Libre Baskerville"/>
                <a:ea typeface="Libre Baskerville"/>
                <a:cs typeface="Libre Baskerville"/>
                <a:sym typeface="Libre Baskerville"/>
              </a:rPr>
              <a:t>Pay attention to your own intuitions/feelings. </a:t>
            </a:r>
            <a:endParaRPr/>
          </a:p>
        </p:txBody>
      </p:sp>
      <p:pic>
        <p:nvPicPr>
          <p:cNvPr id="292" name="Google Shape;292;p22"/>
          <p:cNvPicPr preferRelativeResize="0"/>
          <p:nvPr/>
        </p:nvPicPr>
        <p:blipFill rotWithShape="1">
          <a:blip r:embed="rId3">
            <a:alphaModFix/>
          </a:blip>
          <a:srcRect/>
          <a:stretch/>
        </p:blipFill>
        <p:spPr>
          <a:xfrm>
            <a:off x="-12986" y="0"/>
            <a:ext cx="9156986" cy="57917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0" y="0"/>
            <a:ext cx="9144000" cy="13716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Arial"/>
              <a:buNone/>
            </a:pPr>
            <a:r>
              <a:rPr lang="en-US" sz="3200" b="1">
                <a:solidFill>
                  <a:schemeClr val="lt1"/>
                </a:solidFill>
              </a:rPr>
              <a:t/>
            </a:r>
            <a:br>
              <a:rPr lang="en-US" sz="3200" b="1">
                <a:solidFill>
                  <a:schemeClr val="lt1"/>
                </a:solidFill>
              </a:rPr>
            </a:br>
            <a:r>
              <a:rPr lang="en-US" sz="5400" b="1">
                <a:solidFill>
                  <a:schemeClr val="lt1"/>
                </a:solidFill>
                <a:latin typeface="Libre Baskerville"/>
                <a:ea typeface="Libre Baskerville"/>
                <a:cs typeface="Libre Baskerville"/>
                <a:sym typeface="Libre Baskerville"/>
              </a:rPr>
              <a:t>Know the warning signs.</a:t>
            </a:r>
            <a:endParaRPr sz="5400" b="1">
              <a:solidFill>
                <a:schemeClr val="lt1"/>
              </a:solidFill>
              <a:latin typeface="Libre Baskerville"/>
              <a:ea typeface="Libre Baskerville"/>
              <a:cs typeface="Libre Baskerville"/>
              <a:sym typeface="Libre Baskerville"/>
            </a:endParaRPr>
          </a:p>
        </p:txBody>
      </p:sp>
      <p:pic>
        <p:nvPicPr>
          <p:cNvPr id="299" name="Google Shape;299;p23"/>
          <p:cNvPicPr preferRelativeResize="0"/>
          <p:nvPr/>
        </p:nvPicPr>
        <p:blipFill rotWithShape="1">
          <a:blip r:embed="rId3">
            <a:alphaModFix/>
          </a:blip>
          <a:srcRect/>
          <a:stretch/>
        </p:blipFill>
        <p:spPr>
          <a:xfrm>
            <a:off x="466724" y="1358900"/>
            <a:ext cx="8210551" cy="5473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304"/>
        <p:cNvGrpSpPr/>
        <p:nvPr/>
      </p:nvGrpSpPr>
      <p:grpSpPr>
        <a:xfrm>
          <a:off x="0" y="0"/>
          <a:ext cx="0" cy="0"/>
          <a:chOff x="0" y="0"/>
          <a:chExt cx="0" cy="0"/>
        </a:xfrm>
      </p:grpSpPr>
      <p:sp>
        <p:nvSpPr>
          <p:cNvPr id="305" name="Google Shape;305;p24"/>
          <p:cNvSpPr txBox="1">
            <a:spLocks noGrp="1"/>
          </p:cNvSpPr>
          <p:nvPr>
            <p:ph type="body" idx="4294967295"/>
          </p:nvPr>
        </p:nvSpPr>
        <p:spPr>
          <a:xfrm>
            <a:off x="52387" y="1260396"/>
            <a:ext cx="8939213" cy="5508872"/>
          </a:xfrm>
          <a:prstGeom prst="rect">
            <a:avLst/>
          </a:prstGeom>
          <a:solidFill>
            <a:srgbClr val="741942"/>
          </a:solidFill>
          <a:ln>
            <a:noFill/>
          </a:ln>
        </p:spPr>
        <p:txBody>
          <a:bodyPr spcFirstLastPara="1" wrap="square" lIns="91425" tIns="45700" rIns="91425" bIns="45700" anchor="ctr" anchorCtr="0">
            <a:noAutofit/>
          </a:bodyPr>
          <a:lstStyle/>
          <a:p>
            <a:pPr marL="285750" lvl="0" indent="-441960" algn="l" rtl="0">
              <a:spcBef>
                <a:spcPts val="0"/>
              </a:spcBef>
              <a:spcAft>
                <a:spcPts val="0"/>
              </a:spcAft>
              <a:buSzPts val="6960"/>
              <a:buChar char="•"/>
            </a:pPr>
            <a:r>
              <a:rPr lang="en-US" sz="4800" b="1">
                <a:solidFill>
                  <a:schemeClr val="lt1"/>
                </a:solidFill>
              </a:rPr>
              <a:t>God loves you very much!</a:t>
            </a:r>
            <a:endParaRPr/>
          </a:p>
          <a:p>
            <a:pPr marL="285750" lvl="0" indent="-441960" algn="l" rtl="0">
              <a:spcBef>
                <a:spcPts val="1560"/>
              </a:spcBef>
              <a:spcAft>
                <a:spcPts val="0"/>
              </a:spcAft>
              <a:buSzPts val="6960"/>
              <a:buChar char="•"/>
            </a:pPr>
            <a:r>
              <a:rPr lang="en-US" sz="4800" b="1">
                <a:solidFill>
                  <a:schemeClr val="lt1"/>
                </a:solidFill>
              </a:rPr>
              <a:t>You have incredible worth as a child of God.</a:t>
            </a:r>
            <a:endParaRPr/>
          </a:p>
          <a:p>
            <a:pPr marL="285750" lvl="0" indent="-441960" algn="l" rtl="0">
              <a:spcBef>
                <a:spcPts val="1560"/>
              </a:spcBef>
              <a:spcAft>
                <a:spcPts val="0"/>
              </a:spcAft>
              <a:buSzPts val="6960"/>
              <a:buChar char="•"/>
            </a:pPr>
            <a:r>
              <a:rPr lang="en-US" sz="4800" b="1">
                <a:solidFill>
                  <a:schemeClr val="lt1"/>
                </a:solidFill>
              </a:rPr>
              <a:t>You, and every person, are to be treated with respect.</a:t>
            </a:r>
            <a:endParaRPr sz="4800" b="1">
              <a:solidFill>
                <a:schemeClr val="lt1"/>
              </a:solidFill>
            </a:endParaRPr>
          </a:p>
        </p:txBody>
      </p:sp>
      <p:sp>
        <p:nvSpPr>
          <p:cNvPr id="306" name="Google Shape;306;p24"/>
          <p:cNvSpPr txBox="1"/>
          <p:nvPr/>
        </p:nvSpPr>
        <p:spPr>
          <a:xfrm>
            <a:off x="-1" y="263604"/>
            <a:ext cx="9093993" cy="1107996"/>
          </a:xfrm>
          <a:prstGeom prst="rect">
            <a:avLst/>
          </a:prstGeom>
          <a:solidFill>
            <a:schemeClr val="dk1">
              <a:alpha val="28627"/>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i="0" u="none" strike="noStrike" cap="none">
                <a:solidFill>
                  <a:schemeClr val="lt1"/>
                </a:solidFill>
                <a:latin typeface="Arial"/>
                <a:ea typeface="Arial"/>
                <a:cs typeface="Arial"/>
                <a:sym typeface="Arial"/>
              </a:rPr>
              <a:t>Remember</a:t>
            </a:r>
            <a:endParaRPr sz="6600" b="1" i="0" u="none" strike="noStrike" cap="none">
              <a:solidFill>
                <a:schemeClr val="lt1"/>
              </a:solidFill>
              <a:latin typeface="Arial"/>
              <a:ea typeface="Arial"/>
              <a:cs typeface="Arial"/>
              <a:sym typeface="Arial"/>
            </a:endParaRPr>
          </a:p>
        </p:txBody>
      </p:sp>
      <p:sp>
        <p:nvSpPr>
          <p:cNvPr id="307" name="Google Shape;307;p24"/>
          <p:cNvSpPr txBox="1"/>
          <p:nvPr/>
        </p:nvSpPr>
        <p:spPr>
          <a:xfrm>
            <a:off x="23812" y="2590800"/>
            <a:ext cx="9172575" cy="3810000"/>
          </a:xfrm>
          <a:prstGeom prst="rect">
            <a:avLst/>
          </a:prstGeom>
          <a:noFill/>
          <a:ln>
            <a:noFill/>
          </a:ln>
        </p:spPr>
        <p:txBody>
          <a:bodyPr spcFirstLastPara="1" wrap="square" lIns="91425" tIns="45700" rIns="91425" bIns="45700" anchor="t" anchorCtr="0">
            <a:noAutofit/>
          </a:bodyPr>
          <a:lstStyle/>
          <a:p>
            <a:pPr marL="182880" marR="0" lvl="0" indent="0" algn="l" rtl="0">
              <a:lnSpc>
                <a:spcPct val="90000"/>
              </a:lnSpc>
              <a:spcBef>
                <a:spcPts val="0"/>
              </a:spcBef>
              <a:spcAft>
                <a:spcPts val="0"/>
              </a:spcAft>
              <a:buClr>
                <a:schemeClr val="accent2"/>
              </a:buClr>
              <a:buSzPts val="4080"/>
              <a:buFont typeface="Noto Sans Symbols"/>
              <a:buNone/>
            </a:pPr>
            <a:endParaRPr sz="4800" b="1"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312"/>
        <p:cNvGrpSpPr/>
        <p:nvPr/>
      </p:nvGrpSpPr>
      <p:grpSpPr>
        <a:xfrm>
          <a:off x="0" y="0"/>
          <a:ext cx="0" cy="0"/>
          <a:chOff x="0" y="0"/>
          <a:chExt cx="0" cy="0"/>
        </a:xfrm>
      </p:grpSpPr>
      <p:sp>
        <p:nvSpPr>
          <p:cNvPr id="313" name="Google Shape;313;p25"/>
          <p:cNvSpPr txBox="1">
            <a:spLocks noGrp="1"/>
          </p:cNvSpPr>
          <p:nvPr>
            <p:ph type="body" idx="1"/>
          </p:nvPr>
        </p:nvSpPr>
        <p:spPr>
          <a:xfrm>
            <a:off x="457200" y="0"/>
            <a:ext cx="8077200" cy="6858000"/>
          </a:xfrm>
          <a:prstGeom prst="rect">
            <a:avLst/>
          </a:prstGeom>
          <a:solidFill>
            <a:schemeClr val="dk1"/>
          </a:solidFill>
          <a:ln>
            <a:noFill/>
          </a:ln>
        </p:spPr>
        <p:txBody>
          <a:bodyPr spcFirstLastPara="1" wrap="square" lIns="91425" tIns="45700" rIns="91425" bIns="45700" anchor="t" anchorCtr="0">
            <a:noAutofit/>
          </a:bodyPr>
          <a:lstStyle/>
          <a:p>
            <a:pPr marL="0" lvl="0" indent="0" algn="ctr" rtl="0">
              <a:spcBef>
                <a:spcPts val="0"/>
              </a:spcBef>
              <a:spcAft>
                <a:spcPts val="0"/>
              </a:spcAft>
              <a:buSzPts val="6380"/>
              <a:buNone/>
            </a:pPr>
            <a:endParaRPr sz="4400" b="1">
              <a:solidFill>
                <a:schemeClr val="lt1"/>
              </a:solidFill>
            </a:endParaRPr>
          </a:p>
          <a:p>
            <a:pPr marL="0" lvl="0" indent="0" algn="ctr" rtl="0">
              <a:spcBef>
                <a:spcPts val="1480"/>
              </a:spcBef>
              <a:spcAft>
                <a:spcPts val="0"/>
              </a:spcAft>
              <a:buSzPts val="6380"/>
              <a:buNone/>
            </a:pPr>
            <a:endParaRPr sz="4400" b="1">
              <a:solidFill>
                <a:schemeClr val="lt1"/>
              </a:solidFill>
            </a:endParaRPr>
          </a:p>
          <a:p>
            <a:pPr marL="0" lvl="0" indent="0" algn="ctr" rtl="0">
              <a:spcBef>
                <a:spcPts val="1480"/>
              </a:spcBef>
              <a:spcAft>
                <a:spcPts val="0"/>
              </a:spcAft>
              <a:buSzPts val="6380"/>
              <a:buNone/>
            </a:pPr>
            <a:r>
              <a:rPr lang="en-US" sz="4400" b="1">
                <a:solidFill>
                  <a:schemeClr val="lt1"/>
                </a:solidFill>
              </a:rPr>
              <a:t>If you are being harmed, or if you feel sad, scared, unsafe, or uncomfortable then tell an adult that you trust right away!</a:t>
            </a:r>
            <a:endParaRPr/>
          </a:p>
          <a:p>
            <a:pPr marL="0" lvl="0" indent="0" algn="r" rtl="0">
              <a:spcBef>
                <a:spcPts val="1400"/>
              </a:spcBef>
              <a:spcAft>
                <a:spcPts val="0"/>
              </a:spcAft>
              <a:buSzPts val="5800"/>
              <a:buNone/>
            </a:pPr>
            <a:endParaRPr sz="4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D6A300"/>
        </a:solidFill>
        <a:effectLst/>
      </p:bgPr>
    </p:bg>
    <p:spTree>
      <p:nvGrpSpPr>
        <p:cNvPr id="1" name="Shape 318"/>
        <p:cNvGrpSpPr/>
        <p:nvPr/>
      </p:nvGrpSpPr>
      <p:grpSpPr>
        <a:xfrm>
          <a:off x="0" y="0"/>
          <a:ext cx="0" cy="0"/>
          <a:chOff x="0" y="0"/>
          <a:chExt cx="0" cy="0"/>
        </a:xfrm>
      </p:grpSpPr>
      <p:pic>
        <p:nvPicPr>
          <p:cNvPr id="319" name="Google Shape;319;p26"/>
          <p:cNvPicPr preferRelativeResize="0"/>
          <p:nvPr/>
        </p:nvPicPr>
        <p:blipFill rotWithShape="1">
          <a:blip r:embed="rId3">
            <a:alphaModFix/>
          </a:blip>
          <a:srcRect b="4239"/>
          <a:stretch/>
        </p:blipFill>
        <p:spPr>
          <a:xfrm>
            <a:off x="0" y="1219200"/>
            <a:ext cx="3258806" cy="4191207"/>
          </a:xfrm>
          <a:prstGeom prst="rect">
            <a:avLst/>
          </a:prstGeom>
          <a:noFill/>
          <a:ln>
            <a:noFill/>
          </a:ln>
        </p:spPr>
      </p:pic>
      <p:pic>
        <p:nvPicPr>
          <p:cNvPr id="320" name="Google Shape;320;p26"/>
          <p:cNvPicPr preferRelativeResize="0"/>
          <p:nvPr/>
        </p:nvPicPr>
        <p:blipFill rotWithShape="1">
          <a:blip r:embed="rId4">
            <a:alphaModFix/>
          </a:blip>
          <a:srcRect/>
          <a:stretch/>
        </p:blipFill>
        <p:spPr>
          <a:xfrm>
            <a:off x="2971800" y="-49367"/>
            <a:ext cx="6352583" cy="69073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62"/>
        <p:cNvGrpSpPr/>
        <p:nvPr/>
      </p:nvGrpSpPr>
      <p:grpSpPr>
        <a:xfrm>
          <a:off x="0" y="0"/>
          <a:ext cx="0" cy="0"/>
          <a:chOff x="0" y="0"/>
          <a:chExt cx="0" cy="0"/>
        </a:xfrm>
      </p:grpSpPr>
      <p:pic>
        <p:nvPicPr>
          <p:cNvPr id="163" name="Google Shape;163;p3"/>
          <p:cNvPicPr preferRelativeResize="0"/>
          <p:nvPr/>
        </p:nvPicPr>
        <p:blipFill rotWithShape="1">
          <a:blip r:embed="rId3">
            <a:alphaModFix/>
          </a:blip>
          <a:srcRect/>
          <a:stretch/>
        </p:blipFill>
        <p:spPr>
          <a:xfrm>
            <a:off x="42041" y="-1"/>
            <a:ext cx="9101959" cy="68628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68"/>
        <p:cNvGrpSpPr/>
        <p:nvPr/>
      </p:nvGrpSpPr>
      <p:grpSpPr>
        <a:xfrm>
          <a:off x="0" y="0"/>
          <a:ext cx="0" cy="0"/>
          <a:chOff x="0" y="0"/>
          <a:chExt cx="0" cy="0"/>
        </a:xfrm>
      </p:grpSpPr>
      <p:pic>
        <p:nvPicPr>
          <p:cNvPr id="169" name="Google Shape;169;p4"/>
          <p:cNvPicPr preferRelativeResize="0"/>
          <p:nvPr/>
        </p:nvPicPr>
        <p:blipFill rotWithShape="1">
          <a:blip r:embed="rId3">
            <a:alphaModFix/>
          </a:blip>
          <a:srcRect/>
          <a:stretch/>
        </p:blipFill>
        <p:spPr>
          <a:xfrm>
            <a:off x="1676400" y="0"/>
            <a:ext cx="5486400" cy="5486400"/>
          </a:xfrm>
          <a:prstGeom prst="rect">
            <a:avLst/>
          </a:prstGeom>
          <a:noFill/>
          <a:ln>
            <a:noFill/>
          </a:ln>
        </p:spPr>
      </p:pic>
      <p:sp>
        <p:nvSpPr>
          <p:cNvPr id="170" name="Google Shape;170;p4"/>
          <p:cNvSpPr txBox="1"/>
          <p:nvPr/>
        </p:nvSpPr>
        <p:spPr>
          <a:xfrm>
            <a:off x="0" y="5486400"/>
            <a:ext cx="9144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a:solidFill>
                  <a:schemeClr val="lt1"/>
                </a:solidFill>
                <a:latin typeface="Libre Baskerville"/>
                <a:ea typeface="Libre Baskerville"/>
                <a:cs typeface="Libre Baskerville"/>
                <a:sym typeface="Libre Baskerville"/>
              </a:rPr>
              <a:t>“Jesus I trust in you.”</a:t>
            </a:r>
            <a:endParaRPr sz="6000" b="1"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75"/>
        <p:cNvGrpSpPr/>
        <p:nvPr/>
      </p:nvGrpSpPr>
      <p:grpSpPr>
        <a:xfrm>
          <a:off x="0" y="0"/>
          <a:ext cx="0" cy="0"/>
          <a:chOff x="0" y="0"/>
          <a:chExt cx="0" cy="0"/>
        </a:xfrm>
      </p:grpSpPr>
      <p:pic>
        <p:nvPicPr>
          <p:cNvPr id="176" name="Google Shape;176;p5"/>
          <p:cNvPicPr preferRelativeResize="0"/>
          <p:nvPr/>
        </p:nvPicPr>
        <p:blipFill rotWithShape="1">
          <a:blip r:embed="rId3">
            <a:alphaModFix/>
          </a:blip>
          <a:srcRect/>
          <a:stretch/>
        </p:blipFill>
        <p:spPr>
          <a:xfrm>
            <a:off x="0" y="762000"/>
            <a:ext cx="9144000" cy="506644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81"/>
        <p:cNvGrpSpPr/>
        <p:nvPr/>
      </p:nvGrpSpPr>
      <p:grpSpPr>
        <a:xfrm>
          <a:off x="0" y="0"/>
          <a:ext cx="0" cy="0"/>
          <a:chOff x="0" y="0"/>
          <a:chExt cx="0" cy="0"/>
        </a:xfrm>
      </p:grpSpPr>
      <p:pic>
        <p:nvPicPr>
          <p:cNvPr id="182" name="Google Shape;182;p6"/>
          <p:cNvPicPr preferRelativeResize="0"/>
          <p:nvPr/>
        </p:nvPicPr>
        <p:blipFill rotWithShape="1">
          <a:blip r:embed="rId3">
            <a:alphaModFix/>
          </a:blip>
          <a:srcRect/>
          <a:stretch/>
        </p:blipFill>
        <p:spPr>
          <a:xfrm>
            <a:off x="-76200" y="5194300"/>
            <a:ext cx="9296399" cy="1768046"/>
          </a:xfrm>
          <a:prstGeom prst="rect">
            <a:avLst/>
          </a:prstGeom>
          <a:noFill/>
          <a:ln>
            <a:noFill/>
          </a:ln>
        </p:spPr>
      </p:pic>
      <p:pic>
        <p:nvPicPr>
          <p:cNvPr id="183" name="Google Shape;183;p6"/>
          <p:cNvPicPr preferRelativeResize="0"/>
          <p:nvPr/>
        </p:nvPicPr>
        <p:blipFill rotWithShape="1">
          <a:blip r:embed="rId4">
            <a:alphaModFix/>
          </a:blip>
          <a:srcRect/>
          <a:stretch/>
        </p:blipFill>
        <p:spPr>
          <a:xfrm>
            <a:off x="892758" y="23785"/>
            <a:ext cx="7358483" cy="517051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88"/>
        <p:cNvGrpSpPr/>
        <p:nvPr/>
      </p:nvGrpSpPr>
      <p:grpSpPr>
        <a:xfrm>
          <a:off x="0" y="0"/>
          <a:ext cx="0" cy="0"/>
          <a:chOff x="0" y="0"/>
          <a:chExt cx="0" cy="0"/>
        </a:xfrm>
      </p:grpSpPr>
      <p:pic>
        <p:nvPicPr>
          <p:cNvPr id="189" name="Google Shape;189;p7"/>
          <p:cNvPicPr preferRelativeResize="0"/>
          <p:nvPr/>
        </p:nvPicPr>
        <p:blipFill rotWithShape="1">
          <a:blip r:embed="rId3">
            <a:alphaModFix/>
          </a:blip>
          <a:srcRect/>
          <a:stretch/>
        </p:blipFill>
        <p:spPr>
          <a:xfrm>
            <a:off x="0" y="18859"/>
            <a:ext cx="9144000" cy="683914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94"/>
        <p:cNvGrpSpPr/>
        <p:nvPr/>
      </p:nvGrpSpPr>
      <p:grpSpPr>
        <a:xfrm>
          <a:off x="0" y="0"/>
          <a:ext cx="0" cy="0"/>
          <a:chOff x="0" y="0"/>
          <a:chExt cx="0" cy="0"/>
        </a:xfrm>
      </p:grpSpPr>
      <p:sp>
        <p:nvSpPr>
          <p:cNvPr id="195" name="Google Shape;195;p8"/>
          <p:cNvSpPr txBox="1"/>
          <p:nvPr/>
        </p:nvSpPr>
        <p:spPr>
          <a:xfrm>
            <a:off x="6629400" y="-25400"/>
            <a:ext cx="2514600" cy="6901889"/>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5400" b="1" i="0" u="none" strike="noStrike" cap="none">
              <a:solidFill>
                <a:schemeClr val="lt1"/>
              </a:solidFill>
              <a:latin typeface="Arial"/>
              <a:ea typeface="Arial"/>
              <a:cs typeface="Arial"/>
              <a:sym typeface="Arial"/>
            </a:endParaRPr>
          </a:p>
          <a:p>
            <a:pPr marL="0" marR="0" lvl="0" indent="0" algn="ctr" rtl="0">
              <a:spcBef>
                <a:spcPts val="0"/>
              </a:spcBef>
              <a:spcAft>
                <a:spcPts val="0"/>
              </a:spcAft>
              <a:buNone/>
            </a:pPr>
            <a:endParaRPr sz="5400" b="1" i="0" u="none" strike="noStrike" cap="none">
              <a:solidFill>
                <a:schemeClr val="lt1"/>
              </a:solidFill>
              <a:latin typeface="Arial"/>
              <a:ea typeface="Arial"/>
              <a:cs typeface="Arial"/>
              <a:sym typeface="Arial"/>
            </a:endParaRPr>
          </a:p>
          <a:p>
            <a:pPr marL="0" marR="0" lvl="0" indent="0" algn="ctr" rtl="0">
              <a:spcBef>
                <a:spcPts val="0"/>
              </a:spcBef>
              <a:spcAft>
                <a:spcPts val="0"/>
              </a:spcAft>
              <a:buNone/>
            </a:pPr>
            <a:r>
              <a:rPr lang="en-US" sz="5400" b="1" i="0" u="none" strike="noStrike" cap="none">
                <a:solidFill>
                  <a:schemeClr val="lt1"/>
                </a:solidFill>
                <a:latin typeface="Arial"/>
                <a:ea typeface="Arial"/>
                <a:cs typeface="Arial"/>
                <a:sym typeface="Arial"/>
              </a:rPr>
              <a:t>Where do you see God?</a:t>
            </a:r>
            <a:endParaRPr/>
          </a:p>
          <a:p>
            <a:pPr marL="0" marR="0" lvl="0" indent="0" algn="ctr" rtl="0">
              <a:spcBef>
                <a:spcPts val="0"/>
              </a:spcBef>
              <a:spcAft>
                <a:spcPts val="0"/>
              </a:spcAft>
              <a:buNone/>
            </a:pPr>
            <a:endParaRPr sz="5400" b="1" i="0" u="none" strike="noStrike" cap="none">
              <a:solidFill>
                <a:schemeClr val="lt1"/>
              </a:solidFill>
              <a:latin typeface="Arial"/>
              <a:ea typeface="Arial"/>
              <a:cs typeface="Arial"/>
              <a:sym typeface="Arial"/>
            </a:endParaRPr>
          </a:p>
          <a:p>
            <a:pPr marL="0" marR="0" lvl="0" indent="0" algn="ctr" rtl="0">
              <a:spcBef>
                <a:spcPts val="0"/>
              </a:spcBef>
              <a:spcAft>
                <a:spcPts val="0"/>
              </a:spcAft>
              <a:buNone/>
            </a:pPr>
            <a:endParaRPr sz="1050" b="1" i="0" u="none" strike="noStrike" cap="none">
              <a:solidFill>
                <a:schemeClr val="lt1"/>
              </a:solidFill>
              <a:latin typeface="Arial"/>
              <a:ea typeface="Arial"/>
              <a:cs typeface="Arial"/>
              <a:sym typeface="Arial"/>
            </a:endParaRPr>
          </a:p>
          <a:p>
            <a:pPr marL="0" marR="0" lvl="0" indent="0" algn="ctr" rtl="0">
              <a:spcBef>
                <a:spcPts val="0"/>
              </a:spcBef>
              <a:spcAft>
                <a:spcPts val="0"/>
              </a:spcAft>
              <a:buNone/>
            </a:pPr>
            <a:endParaRPr sz="5400" b="1" i="0" u="none" strike="noStrike" cap="none">
              <a:solidFill>
                <a:schemeClr val="lt1"/>
              </a:solidFill>
              <a:latin typeface="Arial"/>
              <a:ea typeface="Arial"/>
              <a:cs typeface="Arial"/>
              <a:sym typeface="Arial"/>
            </a:endParaRPr>
          </a:p>
        </p:txBody>
      </p:sp>
      <p:pic>
        <p:nvPicPr>
          <p:cNvPr id="196" name="Google Shape;196;p8"/>
          <p:cNvPicPr preferRelativeResize="0"/>
          <p:nvPr/>
        </p:nvPicPr>
        <p:blipFill rotWithShape="1">
          <a:blip r:embed="rId3">
            <a:alphaModFix/>
          </a:blip>
          <a:srcRect b="3333"/>
          <a:stretch/>
        </p:blipFill>
        <p:spPr>
          <a:xfrm>
            <a:off x="0" y="-38100"/>
            <a:ext cx="6629400" cy="6896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01"/>
        <p:cNvGrpSpPr/>
        <p:nvPr/>
      </p:nvGrpSpPr>
      <p:grpSpPr>
        <a:xfrm>
          <a:off x="0" y="0"/>
          <a:ext cx="0" cy="0"/>
          <a:chOff x="0" y="0"/>
          <a:chExt cx="0" cy="0"/>
        </a:xfrm>
      </p:grpSpPr>
      <p:sp>
        <p:nvSpPr>
          <p:cNvPr id="202" name="Google Shape;202;p9"/>
          <p:cNvSpPr txBox="1"/>
          <p:nvPr/>
        </p:nvSpPr>
        <p:spPr>
          <a:xfrm>
            <a:off x="-25400" y="5534561"/>
            <a:ext cx="9144000" cy="1323439"/>
          </a:xfrm>
          <a:prstGeom prst="rect">
            <a:avLst/>
          </a:prstGeom>
          <a:solidFill>
            <a:schemeClr val="dk1">
              <a:alpha val="51764"/>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chemeClr val="lt1"/>
                </a:solidFill>
                <a:latin typeface="Arial"/>
                <a:ea typeface="Arial"/>
                <a:cs typeface="Arial"/>
                <a:sym typeface="Arial"/>
              </a:rPr>
              <a:t>Practical steps </a:t>
            </a:r>
            <a:endParaRPr sz="4000" b="1" i="0" u="none" strike="noStrike" cap="none">
              <a:solidFill>
                <a:schemeClr val="lt1"/>
              </a:solidFill>
              <a:latin typeface="Arial"/>
              <a:ea typeface="Arial"/>
              <a:cs typeface="Arial"/>
              <a:sym typeface="Arial"/>
            </a:endParaRPr>
          </a:p>
          <a:p>
            <a:pPr marL="0" marR="0" lvl="0" indent="0" algn="ctr" rtl="0">
              <a:spcBef>
                <a:spcPts val="0"/>
              </a:spcBef>
              <a:spcAft>
                <a:spcPts val="0"/>
              </a:spcAft>
              <a:buNone/>
            </a:pPr>
            <a:r>
              <a:rPr lang="en-US" sz="4000" b="1" i="0" u="none" strike="noStrike" cap="none">
                <a:solidFill>
                  <a:schemeClr val="lt1"/>
                </a:solidFill>
                <a:latin typeface="Arial"/>
                <a:ea typeface="Arial"/>
                <a:cs typeface="Arial"/>
                <a:sym typeface="Arial"/>
              </a:rPr>
              <a:t>to avoid potential danger:</a:t>
            </a:r>
            <a:endParaRPr sz="4000" b="1" i="0" u="none" strike="noStrike" cap="none">
              <a:solidFill>
                <a:schemeClr val="lt1"/>
              </a:solidFill>
              <a:latin typeface="Arial"/>
              <a:ea typeface="Arial"/>
              <a:cs typeface="Arial"/>
              <a:sym typeface="Arial"/>
            </a:endParaRPr>
          </a:p>
        </p:txBody>
      </p:sp>
      <p:pic>
        <p:nvPicPr>
          <p:cNvPr id="203" name="Google Shape;203;p9"/>
          <p:cNvPicPr preferRelativeResize="0"/>
          <p:nvPr/>
        </p:nvPicPr>
        <p:blipFill rotWithShape="1">
          <a:blip r:embed="rId3">
            <a:alphaModFix/>
          </a:blip>
          <a:srcRect/>
          <a:stretch/>
        </p:blipFill>
        <p:spPr>
          <a:xfrm>
            <a:off x="1221733" y="0"/>
            <a:ext cx="6649734" cy="5534561"/>
          </a:xfrm>
          <a:prstGeom prst="rect">
            <a:avLst/>
          </a:prstGeom>
          <a:noFill/>
          <a:ln>
            <a:noFill/>
          </a:ln>
        </p:spPr>
      </p:pic>
    </p:spTree>
  </p:cSld>
  <p:clrMapOvr>
    <a:masterClrMapping/>
  </p:clrMapOvr>
</p:sld>
</file>

<file path=ppt/theme/theme1.xml><?xml version="1.0" encoding="utf-8"?>
<a:theme xmlns:a="http://schemas.openxmlformats.org/drawingml/2006/main" name="Parallax">
  <a:themeElements>
    <a:clrScheme name="Parallax">
      <a:dk1>
        <a:srgbClr val="000000"/>
      </a:dk1>
      <a:lt1>
        <a:srgbClr val="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3378</Words>
  <Application>Microsoft Office PowerPoint</Application>
  <PresentationFormat>On-screen Show (4:3)</PresentationFormat>
  <Paragraphs>197</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Overlock</vt:lpstr>
      <vt:lpstr>Noto Sans Symbols</vt:lpstr>
      <vt:lpstr>Federo</vt:lpstr>
      <vt:lpstr>Times New Roman</vt:lpstr>
      <vt:lpstr>Libre Baskerville</vt:lpstr>
      <vt:lpstr>Parallax</vt:lpstr>
      <vt:lpstr>For Your Safety and Protection         Safe Environment Tenth Grade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Communicate your concerns </vt:lpstr>
      <vt:lpstr>Be a true friend even at the risk of upsetting him/her by “overreacting”. </vt:lpstr>
      <vt:lpstr>If you have been abused, speak with a trusted adult about it. </vt:lpstr>
      <vt:lpstr>Pay attention to your own intuitions/feelings. </vt:lpstr>
      <vt:lpstr> Know the warning signs.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Your Safety and Protection         Safe Environment Tenth Grade</dc:title>
  <dc:creator>Sara</dc:creator>
  <cp:lastModifiedBy>Beth Johnson</cp:lastModifiedBy>
  <cp:revision>8</cp:revision>
  <dcterms:created xsi:type="dcterms:W3CDTF">2015-06-19T20:31:04Z</dcterms:created>
  <dcterms:modified xsi:type="dcterms:W3CDTF">2021-10-19T14:33:45Z</dcterms:modified>
</cp:coreProperties>
</file>